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6"/>
  </p:notesMasterIdLst>
  <p:handoutMasterIdLst>
    <p:handoutMasterId r:id="rId27"/>
  </p:handoutMasterIdLst>
  <p:sldIdLst>
    <p:sldId id="274" r:id="rId5"/>
    <p:sldId id="293" r:id="rId6"/>
    <p:sldId id="289" r:id="rId7"/>
    <p:sldId id="277" r:id="rId8"/>
    <p:sldId id="261" r:id="rId9"/>
    <p:sldId id="278" r:id="rId10"/>
    <p:sldId id="294" r:id="rId11"/>
    <p:sldId id="275" r:id="rId12"/>
    <p:sldId id="285" r:id="rId13"/>
    <p:sldId id="279" r:id="rId14"/>
    <p:sldId id="276" r:id="rId15"/>
    <p:sldId id="286" r:id="rId16"/>
    <p:sldId id="282" r:id="rId17"/>
    <p:sldId id="283" r:id="rId18"/>
    <p:sldId id="288" r:id="rId19"/>
    <p:sldId id="290" r:id="rId20"/>
    <p:sldId id="291" r:id="rId21"/>
    <p:sldId id="292" r:id="rId22"/>
    <p:sldId id="280" r:id="rId23"/>
    <p:sldId id="281" r:id="rId24"/>
    <p:sldId id="287" r:id="rId25"/>
  </p:sldIdLst>
  <p:sldSz cx="9144000" cy="5143500" type="screen16x9"/>
  <p:notesSz cx="10693400" cy="7562850"/>
  <p:defaultTextStyle>
    <a:defPPr>
      <a:defRPr lang="nl-NL"/>
    </a:defPPr>
    <a:lvl1pPr marL="0" algn="l" defTabSz="715609" rtl="0" eaLnBrk="1" latinLnBrk="0" hangingPunct="1">
      <a:defRPr sz="1409" kern="1200">
        <a:solidFill>
          <a:schemeClr val="tx1"/>
        </a:solidFill>
        <a:latin typeface="+mn-lt"/>
        <a:ea typeface="+mn-ea"/>
        <a:cs typeface="+mn-cs"/>
      </a:defRPr>
    </a:lvl1pPr>
    <a:lvl2pPr marL="357805" algn="l" defTabSz="715609" rtl="0" eaLnBrk="1" latinLnBrk="0" hangingPunct="1">
      <a:defRPr sz="1409" kern="1200">
        <a:solidFill>
          <a:schemeClr val="tx1"/>
        </a:solidFill>
        <a:latin typeface="+mn-lt"/>
        <a:ea typeface="+mn-ea"/>
        <a:cs typeface="+mn-cs"/>
      </a:defRPr>
    </a:lvl2pPr>
    <a:lvl3pPr marL="715609" algn="l" defTabSz="715609" rtl="0" eaLnBrk="1" latinLnBrk="0" hangingPunct="1">
      <a:defRPr sz="1409" kern="1200">
        <a:solidFill>
          <a:schemeClr val="tx1"/>
        </a:solidFill>
        <a:latin typeface="+mn-lt"/>
        <a:ea typeface="+mn-ea"/>
        <a:cs typeface="+mn-cs"/>
      </a:defRPr>
    </a:lvl3pPr>
    <a:lvl4pPr marL="1073414" algn="l" defTabSz="715609" rtl="0" eaLnBrk="1" latinLnBrk="0" hangingPunct="1">
      <a:defRPr sz="1409" kern="1200">
        <a:solidFill>
          <a:schemeClr val="tx1"/>
        </a:solidFill>
        <a:latin typeface="+mn-lt"/>
        <a:ea typeface="+mn-ea"/>
        <a:cs typeface="+mn-cs"/>
      </a:defRPr>
    </a:lvl4pPr>
    <a:lvl5pPr marL="1431219" algn="l" defTabSz="715609" rtl="0" eaLnBrk="1" latinLnBrk="0" hangingPunct="1">
      <a:defRPr sz="1409" kern="1200">
        <a:solidFill>
          <a:schemeClr val="tx1"/>
        </a:solidFill>
        <a:latin typeface="+mn-lt"/>
        <a:ea typeface="+mn-ea"/>
        <a:cs typeface="+mn-cs"/>
      </a:defRPr>
    </a:lvl5pPr>
    <a:lvl6pPr marL="1789024" algn="l" defTabSz="715609" rtl="0" eaLnBrk="1" latinLnBrk="0" hangingPunct="1">
      <a:defRPr sz="1409" kern="1200">
        <a:solidFill>
          <a:schemeClr val="tx1"/>
        </a:solidFill>
        <a:latin typeface="+mn-lt"/>
        <a:ea typeface="+mn-ea"/>
        <a:cs typeface="+mn-cs"/>
      </a:defRPr>
    </a:lvl6pPr>
    <a:lvl7pPr marL="2146828" algn="l" defTabSz="715609" rtl="0" eaLnBrk="1" latinLnBrk="0" hangingPunct="1">
      <a:defRPr sz="1409" kern="1200">
        <a:solidFill>
          <a:schemeClr val="tx1"/>
        </a:solidFill>
        <a:latin typeface="+mn-lt"/>
        <a:ea typeface="+mn-ea"/>
        <a:cs typeface="+mn-cs"/>
      </a:defRPr>
    </a:lvl7pPr>
    <a:lvl8pPr marL="2504633" algn="l" defTabSz="715609" rtl="0" eaLnBrk="1" latinLnBrk="0" hangingPunct="1">
      <a:defRPr sz="1409" kern="1200">
        <a:solidFill>
          <a:schemeClr val="tx1"/>
        </a:solidFill>
        <a:latin typeface="+mn-lt"/>
        <a:ea typeface="+mn-ea"/>
        <a:cs typeface="+mn-cs"/>
      </a:defRPr>
    </a:lvl8pPr>
    <a:lvl9pPr marL="2862438" algn="l" defTabSz="715609" rtl="0" eaLnBrk="1" latinLnBrk="0" hangingPunct="1">
      <a:defRPr sz="140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59" userDrawn="1">
          <p15:clr>
            <a:srgbClr val="A4A3A4"/>
          </p15:clr>
        </p15:guide>
        <p15:guide id="2" pos="184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4A8F85-A657-D447-BDF6-3032DBB1E816}" name="Sanne  van Hoof" initials="SvH" userId="S::sanne@opschudders.nl::a4541115-d810-42e1-af14-3a0ff10e3ba8" providerId="AD"/>
  <p188:author id="{FB0465B0-24D4-9061-6574-A35D17AF5050}" name="Gwenda Koning" initials="GK" userId="S::gwenda@opschudders.nl::f56c90e8-cc49-488b-bbe7-f7a881c324f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40B7C"/>
    <a:srgbClr val="24404D"/>
    <a:srgbClr val="98D1ED"/>
    <a:srgbClr val="157AC0"/>
    <a:srgbClr val="EAF2F4"/>
    <a:srgbClr val="7CBB47"/>
    <a:srgbClr val="0F7BC0"/>
    <a:srgbClr val="F39307"/>
    <a:srgbClr val="31398E"/>
    <a:srgbClr val="358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AD46F3-21DB-468F-BBF7-BF0D6687A602}" v="8" dt="2021-12-17T09:04:17.09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0"/>
    <p:restoredTop sz="94660"/>
  </p:normalViewPr>
  <p:slideViewPr>
    <p:cSldViewPr snapToGrid="0">
      <p:cViewPr varScale="1">
        <p:scale>
          <a:sx n="151" d="100"/>
          <a:sy n="151" d="100"/>
        </p:scale>
        <p:origin x="474" y="144"/>
      </p:cViewPr>
      <p:guideLst>
        <p:guide orient="horz" pos="1959"/>
        <p:guide pos="1847"/>
      </p:guideLst>
    </p:cSldViewPr>
  </p:slideViewPr>
  <p:notesTextViewPr>
    <p:cViewPr>
      <p:scale>
        <a:sx n="1" d="1"/>
        <a:sy n="1" d="1"/>
      </p:scale>
      <p:origin x="0" y="0"/>
    </p:cViewPr>
  </p:notesTextViewPr>
  <p:notesViewPr>
    <p:cSldViewPr snapToGrid="0">
      <p:cViewPr>
        <p:scale>
          <a:sx n="1" d="2"/>
          <a:sy n="1" d="2"/>
        </p:scale>
        <p:origin x="4026" y="138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ne  van Hoof" userId="a4541115-d810-42e1-af14-3a0ff10e3ba8" providerId="ADAL" clId="{DD4B59D6-7E4B-48C8-9B3D-CA48987E4814}"/>
    <pc:docChg chg="undo custSel modSld modMainMaster">
      <pc:chgData name="Sanne  van Hoof" userId="a4541115-d810-42e1-af14-3a0ff10e3ba8" providerId="ADAL" clId="{DD4B59D6-7E4B-48C8-9B3D-CA48987E4814}" dt="2021-12-16T12:33:36.615" v="73" actId="20577"/>
      <pc:docMkLst>
        <pc:docMk/>
      </pc:docMkLst>
      <pc:sldChg chg="modSp mod">
        <pc:chgData name="Sanne  van Hoof" userId="a4541115-d810-42e1-af14-3a0ff10e3ba8" providerId="ADAL" clId="{DD4B59D6-7E4B-48C8-9B3D-CA48987E4814}" dt="2021-12-16T12:32:04.295" v="55" actId="113"/>
        <pc:sldMkLst>
          <pc:docMk/>
          <pc:sldMk cId="479678259" sldId="278"/>
        </pc:sldMkLst>
        <pc:spChg chg="mod">
          <ac:chgData name="Sanne  van Hoof" userId="a4541115-d810-42e1-af14-3a0ff10e3ba8" providerId="ADAL" clId="{DD4B59D6-7E4B-48C8-9B3D-CA48987E4814}" dt="2021-12-16T12:31:53.121" v="53" actId="113"/>
          <ac:spMkLst>
            <pc:docMk/>
            <pc:sldMk cId="479678259" sldId="278"/>
            <ac:spMk id="11" creationId="{C7CCBD6F-2850-4E04-BDF7-4F1C6F57C0A1}"/>
          </ac:spMkLst>
        </pc:spChg>
        <pc:spChg chg="mod">
          <ac:chgData name="Sanne  van Hoof" userId="a4541115-d810-42e1-af14-3a0ff10e3ba8" providerId="ADAL" clId="{DD4B59D6-7E4B-48C8-9B3D-CA48987E4814}" dt="2021-12-16T12:32:02.048" v="54" actId="113"/>
          <ac:spMkLst>
            <pc:docMk/>
            <pc:sldMk cId="479678259" sldId="278"/>
            <ac:spMk id="12" creationId="{6BEC7204-9F78-42A1-907A-970167939379}"/>
          </ac:spMkLst>
        </pc:spChg>
        <pc:spChg chg="mod">
          <ac:chgData name="Sanne  van Hoof" userId="a4541115-d810-42e1-af14-3a0ff10e3ba8" providerId="ADAL" clId="{DD4B59D6-7E4B-48C8-9B3D-CA48987E4814}" dt="2021-12-16T12:32:04.295" v="55" actId="113"/>
          <ac:spMkLst>
            <pc:docMk/>
            <pc:sldMk cId="479678259" sldId="278"/>
            <ac:spMk id="13" creationId="{8B573A01-0017-4550-852E-42151B357962}"/>
          </ac:spMkLst>
        </pc:spChg>
      </pc:sldChg>
      <pc:sldChg chg="modSp mod">
        <pc:chgData name="Sanne  van Hoof" userId="a4541115-d810-42e1-af14-3a0ff10e3ba8" providerId="ADAL" clId="{DD4B59D6-7E4B-48C8-9B3D-CA48987E4814}" dt="2021-12-16T12:31:49.079" v="52" actId="113"/>
        <pc:sldMkLst>
          <pc:docMk/>
          <pc:sldMk cId="2731844037" sldId="285"/>
        </pc:sldMkLst>
        <pc:spChg chg="mod">
          <ac:chgData name="Sanne  van Hoof" userId="a4541115-d810-42e1-af14-3a0ff10e3ba8" providerId="ADAL" clId="{DD4B59D6-7E4B-48C8-9B3D-CA48987E4814}" dt="2021-12-16T12:31:47.354" v="51" actId="113"/>
          <ac:spMkLst>
            <pc:docMk/>
            <pc:sldMk cId="2731844037" sldId="285"/>
            <ac:spMk id="6" creationId="{32AB96FB-167D-413B-B902-0F762D5385C6}"/>
          </ac:spMkLst>
        </pc:spChg>
        <pc:spChg chg="mod">
          <ac:chgData name="Sanne  van Hoof" userId="a4541115-d810-42e1-af14-3a0ff10e3ba8" providerId="ADAL" clId="{DD4B59D6-7E4B-48C8-9B3D-CA48987E4814}" dt="2021-12-16T12:31:49.079" v="52" actId="113"/>
          <ac:spMkLst>
            <pc:docMk/>
            <pc:sldMk cId="2731844037" sldId="285"/>
            <ac:spMk id="7" creationId="{84D9B760-5172-4323-BA20-183FA057B318}"/>
          </ac:spMkLst>
        </pc:spChg>
        <pc:spChg chg="mod">
          <ac:chgData name="Sanne  van Hoof" userId="a4541115-d810-42e1-af14-3a0ff10e3ba8" providerId="ADAL" clId="{DD4B59D6-7E4B-48C8-9B3D-CA48987E4814}" dt="2021-12-16T12:31:42.382" v="50" actId="113"/>
          <ac:spMkLst>
            <pc:docMk/>
            <pc:sldMk cId="2731844037" sldId="285"/>
            <ac:spMk id="8" creationId="{A92DFD0A-6868-4A47-A9CD-15DC18EA7CAA}"/>
          </ac:spMkLst>
        </pc:spChg>
      </pc:sldChg>
      <pc:sldChg chg="modSp mod">
        <pc:chgData name="Sanne  van Hoof" userId="a4541115-d810-42e1-af14-3a0ff10e3ba8" providerId="ADAL" clId="{DD4B59D6-7E4B-48C8-9B3D-CA48987E4814}" dt="2021-12-16T12:31:34.427" v="48" actId="113"/>
        <pc:sldMkLst>
          <pc:docMk/>
          <pc:sldMk cId="3104335822" sldId="286"/>
        </pc:sldMkLst>
        <pc:spChg chg="mod">
          <ac:chgData name="Sanne  van Hoof" userId="a4541115-d810-42e1-af14-3a0ff10e3ba8" providerId="ADAL" clId="{DD4B59D6-7E4B-48C8-9B3D-CA48987E4814}" dt="2021-12-16T12:31:31.196" v="47" actId="113"/>
          <ac:spMkLst>
            <pc:docMk/>
            <pc:sldMk cId="3104335822" sldId="286"/>
            <ac:spMk id="2" creationId="{12FE8F99-A26D-42F7-A3B8-E0058F95AEF0}"/>
          </ac:spMkLst>
        </pc:spChg>
        <pc:spChg chg="mod">
          <ac:chgData name="Sanne  van Hoof" userId="a4541115-d810-42e1-af14-3a0ff10e3ba8" providerId="ADAL" clId="{DD4B59D6-7E4B-48C8-9B3D-CA48987E4814}" dt="2021-12-16T12:31:34.427" v="48" actId="113"/>
          <ac:spMkLst>
            <pc:docMk/>
            <pc:sldMk cId="3104335822" sldId="286"/>
            <ac:spMk id="3" creationId="{2106F3DF-636F-4EA6-AF57-FF7C7E1EBAC0}"/>
          </ac:spMkLst>
        </pc:spChg>
        <pc:spChg chg="mod">
          <ac:chgData name="Sanne  van Hoof" userId="a4541115-d810-42e1-af14-3a0ff10e3ba8" providerId="ADAL" clId="{DD4B59D6-7E4B-48C8-9B3D-CA48987E4814}" dt="2021-12-16T12:31:26.072" v="45" actId="113"/>
          <ac:spMkLst>
            <pc:docMk/>
            <pc:sldMk cId="3104335822" sldId="286"/>
            <ac:spMk id="4" creationId="{15114A68-7CA0-43CF-B106-A033D3252FDA}"/>
          </ac:spMkLst>
        </pc:spChg>
      </pc:sldChg>
      <pc:sldChg chg="modSp mod">
        <pc:chgData name="Sanne  van Hoof" userId="a4541115-d810-42e1-af14-3a0ff10e3ba8" providerId="ADAL" clId="{DD4B59D6-7E4B-48C8-9B3D-CA48987E4814}" dt="2021-12-16T12:32:35.230" v="61" actId="113"/>
        <pc:sldMkLst>
          <pc:docMk/>
          <pc:sldMk cId="2624538639" sldId="288"/>
        </pc:sldMkLst>
        <pc:spChg chg="mod">
          <ac:chgData name="Sanne  van Hoof" userId="a4541115-d810-42e1-af14-3a0ff10e3ba8" providerId="ADAL" clId="{DD4B59D6-7E4B-48C8-9B3D-CA48987E4814}" dt="2021-12-16T12:32:18.698" v="57" actId="113"/>
          <ac:spMkLst>
            <pc:docMk/>
            <pc:sldMk cId="2624538639" sldId="288"/>
            <ac:spMk id="2" creationId="{8E92B9B4-B1B7-4F70-A89F-C1943657AD83}"/>
          </ac:spMkLst>
        </pc:spChg>
        <pc:spChg chg="mod">
          <ac:chgData name="Sanne  van Hoof" userId="a4541115-d810-42e1-af14-3a0ff10e3ba8" providerId="ADAL" clId="{DD4B59D6-7E4B-48C8-9B3D-CA48987E4814}" dt="2021-12-16T12:32:20.448" v="58" actId="113"/>
          <ac:spMkLst>
            <pc:docMk/>
            <pc:sldMk cId="2624538639" sldId="288"/>
            <ac:spMk id="3" creationId="{CAF583E4-61DF-4E34-8775-D13AD938FF0E}"/>
          </ac:spMkLst>
        </pc:spChg>
        <pc:spChg chg="mod">
          <ac:chgData name="Sanne  van Hoof" userId="a4541115-d810-42e1-af14-3a0ff10e3ba8" providerId="ADAL" clId="{DD4B59D6-7E4B-48C8-9B3D-CA48987E4814}" dt="2021-12-16T12:32:35.230" v="61" actId="113"/>
          <ac:spMkLst>
            <pc:docMk/>
            <pc:sldMk cId="2624538639" sldId="288"/>
            <ac:spMk id="4" creationId="{233C6390-BD19-4A6E-998E-3616B28AF19C}"/>
          </ac:spMkLst>
        </pc:spChg>
      </pc:sldChg>
      <pc:sldChg chg="modSp mod">
        <pc:chgData name="Sanne  van Hoof" userId="a4541115-d810-42e1-af14-3a0ff10e3ba8" providerId="ADAL" clId="{DD4B59D6-7E4B-48C8-9B3D-CA48987E4814}" dt="2021-12-16T12:33:36.615" v="73" actId="20577"/>
        <pc:sldMkLst>
          <pc:docMk/>
          <pc:sldMk cId="1467341862" sldId="292"/>
        </pc:sldMkLst>
        <pc:spChg chg="mod">
          <ac:chgData name="Sanne  van Hoof" userId="a4541115-d810-42e1-af14-3a0ff10e3ba8" providerId="ADAL" clId="{DD4B59D6-7E4B-48C8-9B3D-CA48987E4814}" dt="2021-12-16T12:33:36.615" v="73" actId="20577"/>
          <ac:spMkLst>
            <pc:docMk/>
            <pc:sldMk cId="1467341862" sldId="292"/>
            <ac:spMk id="2" creationId="{F3958A1C-D8FC-4D4F-BC89-C61C44E7630A}"/>
          </ac:spMkLst>
        </pc:spChg>
        <pc:spChg chg="mod">
          <ac:chgData name="Sanne  van Hoof" userId="a4541115-d810-42e1-af14-3a0ff10e3ba8" providerId="ADAL" clId="{DD4B59D6-7E4B-48C8-9B3D-CA48987E4814}" dt="2021-12-16T12:32:50.768" v="64" actId="14100"/>
          <ac:spMkLst>
            <pc:docMk/>
            <pc:sldMk cId="1467341862" sldId="292"/>
            <ac:spMk id="3" creationId="{840AB43A-F2CE-4A0C-BAA2-44179418950B}"/>
          </ac:spMkLst>
        </pc:spChg>
      </pc:sldChg>
      <pc:sldMasterChg chg="modSldLayout">
        <pc:chgData name="Sanne  van Hoof" userId="a4541115-d810-42e1-af14-3a0ff10e3ba8" providerId="ADAL" clId="{DD4B59D6-7E4B-48C8-9B3D-CA48987E4814}" dt="2021-12-16T12:29:29.865" v="33" actId="6549"/>
        <pc:sldMasterMkLst>
          <pc:docMk/>
          <pc:sldMasterMk cId="0" sldId="2147483648"/>
        </pc:sldMasterMkLst>
        <pc:sldLayoutChg chg="modSp mod">
          <pc:chgData name="Sanne  van Hoof" userId="a4541115-d810-42e1-af14-3a0ff10e3ba8" providerId="ADAL" clId="{DD4B59D6-7E4B-48C8-9B3D-CA48987E4814}" dt="2021-12-16T12:29:29.865" v="33" actId="6549"/>
          <pc:sldLayoutMkLst>
            <pc:docMk/>
            <pc:sldMasterMk cId="0" sldId="2147483648"/>
            <pc:sldLayoutMk cId="1825945860" sldId="2147483692"/>
          </pc:sldLayoutMkLst>
          <pc:spChg chg="mod">
            <ac:chgData name="Sanne  van Hoof" userId="a4541115-d810-42e1-af14-3a0ff10e3ba8" providerId="ADAL" clId="{DD4B59D6-7E4B-48C8-9B3D-CA48987E4814}" dt="2021-12-16T12:29:29.865" v="33" actId="6549"/>
            <ac:spMkLst>
              <pc:docMk/>
              <pc:sldMasterMk cId="0" sldId="2147483648"/>
              <pc:sldLayoutMk cId="1825945860" sldId="2147483692"/>
              <ac:spMk id="28" creationId="{60951171-7E17-CA48-B7B4-34E6D4BE00DC}"/>
            </ac:spMkLst>
          </pc:spChg>
          <pc:spChg chg="mod">
            <ac:chgData name="Sanne  van Hoof" userId="a4541115-d810-42e1-af14-3a0ff10e3ba8" providerId="ADAL" clId="{DD4B59D6-7E4B-48C8-9B3D-CA48987E4814}" dt="2021-12-16T12:28:02.915" v="25"/>
            <ac:spMkLst>
              <pc:docMk/>
              <pc:sldMasterMk cId="0" sldId="2147483648"/>
              <pc:sldLayoutMk cId="1825945860" sldId="2147483692"/>
              <ac:spMk id="35" creationId="{21E66576-8903-4C5F-9875-BE588FCA4B01}"/>
            </ac:spMkLst>
          </pc:spChg>
          <pc:spChg chg="mod">
            <ac:chgData name="Sanne  van Hoof" userId="a4541115-d810-42e1-af14-3a0ff10e3ba8" providerId="ADAL" clId="{DD4B59D6-7E4B-48C8-9B3D-CA48987E4814}" dt="2021-12-16T12:28:14.698" v="28" actId="6549"/>
            <ac:spMkLst>
              <pc:docMk/>
              <pc:sldMasterMk cId="0" sldId="2147483648"/>
              <pc:sldLayoutMk cId="1825945860" sldId="2147483692"/>
              <ac:spMk id="37" creationId="{866821B9-BD93-48A7-9576-F6B513535386}"/>
            </ac:spMkLst>
          </pc:spChg>
        </pc:sldLayoutChg>
      </pc:sldMasterChg>
    </pc:docChg>
  </pc:docChgLst>
  <pc:docChgLst>
    <pc:chgData name="Sanne  van Hoof" userId="a4541115-d810-42e1-af14-3a0ff10e3ba8" providerId="ADAL" clId="{46AD46F3-21DB-468F-BBF7-BF0D6687A602}"/>
    <pc:docChg chg="undo custSel modSld modMainMaster">
      <pc:chgData name="Sanne  van Hoof" userId="a4541115-d810-42e1-af14-3a0ff10e3ba8" providerId="ADAL" clId="{46AD46F3-21DB-468F-BBF7-BF0D6687A602}" dt="2021-12-22T07:14:14.552" v="41" actId="20577"/>
      <pc:docMkLst>
        <pc:docMk/>
      </pc:docMkLst>
      <pc:sldChg chg="addSp delSp modSp mod chgLayout">
        <pc:chgData name="Sanne  van Hoof" userId="a4541115-d810-42e1-af14-3a0ff10e3ba8" providerId="ADAL" clId="{46AD46F3-21DB-468F-BBF7-BF0D6687A602}" dt="2021-12-17T09:04:32.695" v="38" actId="6264"/>
        <pc:sldMkLst>
          <pc:docMk/>
          <pc:sldMk cId="2999209834" sldId="293"/>
        </pc:sldMkLst>
        <pc:spChg chg="add mod ord">
          <ac:chgData name="Sanne  van Hoof" userId="a4541115-d810-42e1-af14-3a0ff10e3ba8" providerId="ADAL" clId="{46AD46F3-21DB-468F-BBF7-BF0D6687A602}" dt="2021-12-17T09:04:32.695" v="38" actId="6264"/>
          <ac:spMkLst>
            <pc:docMk/>
            <pc:sldMk cId="2999209834" sldId="293"/>
            <ac:spMk id="2" creationId="{C066899B-8FB2-4695-A55F-62602C0484F3}"/>
          </ac:spMkLst>
        </pc:spChg>
        <pc:spChg chg="del mod">
          <ac:chgData name="Sanne  van Hoof" userId="a4541115-d810-42e1-af14-3a0ff10e3ba8" providerId="ADAL" clId="{46AD46F3-21DB-468F-BBF7-BF0D6687A602}" dt="2021-12-17T09:03:10.376" v="12" actId="478"/>
          <ac:spMkLst>
            <pc:docMk/>
            <pc:sldMk cId="2999209834" sldId="293"/>
            <ac:spMk id="3" creationId="{C5AA9A8F-B56A-374A-A6EF-767AAD7AE882}"/>
          </ac:spMkLst>
        </pc:spChg>
        <pc:spChg chg="add mod">
          <ac:chgData name="Sanne  van Hoof" userId="a4541115-d810-42e1-af14-3a0ff10e3ba8" providerId="ADAL" clId="{46AD46F3-21DB-468F-BBF7-BF0D6687A602}" dt="2021-12-17T09:02:45.218" v="2"/>
          <ac:spMkLst>
            <pc:docMk/>
            <pc:sldMk cId="2999209834" sldId="293"/>
            <ac:spMk id="4" creationId="{591D6E42-1F9C-4F7B-90D5-C1A998D9C015}"/>
          </ac:spMkLst>
        </pc:spChg>
        <pc:spChg chg="add mod">
          <ac:chgData name="Sanne  van Hoof" userId="a4541115-d810-42e1-af14-3a0ff10e3ba8" providerId="ADAL" clId="{46AD46F3-21DB-468F-BBF7-BF0D6687A602}" dt="2021-12-17T09:02:45.218" v="2"/>
          <ac:spMkLst>
            <pc:docMk/>
            <pc:sldMk cId="2999209834" sldId="293"/>
            <ac:spMk id="5" creationId="{A4C65557-4198-4EEB-822A-71F3473684DD}"/>
          </ac:spMkLst>
        </pc:spChg>
        <pc:spChg chg="add mod">
          <ac:chgData name="Sanne  van Hoof" userId="a4541115-d810-42e1-af14-3a0ff10e3ba8" providerId="ADAL" clId="{46AD46F3-21DB-468F-BBF7-BF0D6687A602}" dt="2021-12-17T09:02:45.218" v="2"/>
          <ac:spMkLst>
            <pc:docMk/>
            <pc:sldMk cId="2999209834" sldId="293"/>
            <ac:spMk id="6" creationId="{AFE13305-8D17-4EBE-A955-C3C8D40098FB}"/>
          </ac:spMkLst>
        </pc:spChg>
        <pc:spChg chg="add mod">
          <ac:chgData name="Sanne  van Hoof" userId="a4541115-d810-42e1-af14-3a0ff10e3ba8" providerId="ADAL" clId="{46AD46F3-21DB-468F-BBF7-BF0D6687A602}" dt="2021-12-17T09:02:48.412" v="3" actId="1076"/>
          <ac:spMkLst>
            <pc:docMk/>
            <pc:sldMk cId="2999209834" sldId="293"/>
            <ac:spMk id="7" creationId="{D1DF97FB-46E1-4DF3-A44E-2F040F68A25A}"/>
          </ac:spMkLst>
        </pc:spChg>
        <pc:spChg chg="add del mod">
          <ac:chgData name="Sanne  van Hoof" userId="a4541115-d810-42e1-af14-3a0ff10e3ba8" providerId="ADAL" clId="{46AD46F3-21DB-468F-BBF7-BF0D6687A602}" dt="2021-12-17T09:04:04.578" v="28" actId="478"/>
          <ac:spMkLst>
            <pc:docMk/>
            <pc:sldMk cId="2999209834" sldId="293"/>
            <ac:spMk id="8" creationId="{39BC533A-6A90-43D0-94C3-381EF9738FB7}"/>
          </ac:spMkLst>
        </pc:spChg>
      </pc:sldChg>
      <pc:sldMasterChg chg="modSldLayout">
        <pc:chgData name="Sanne  van Hoof" userId="a4541115-d810-42e1-af14-3a0ff10e3ba8" providerId="ADAL" clId="{46AD46F3-21DB-468F-BBF7-BF0D6687A602}" dt="2021-12-22T07:14:14.552" v="41" actId="20577"/>
        <pc:sldMasterMkLst>
          <pc:docMk/>
          <pc:sldMasterMk cId="0" sldId="2147483648"/>
        </pc:sldMasterMkLst>
        <pc:sldLayoutChg chg="modSp mod">
          <pc:chgData name="Sanne  van Hoof" userId="a4541115-d810-42e1-af14-3a0ff10e3ba8" providerId="ADAL" clId="{46AD46F3-21DB-468F-BBF7-BF0D6687A602}" dt="2021-12-22T07:14:14.552" v="41" actId="20577"/>
          <pc:sldLayoutMkLst>
            <pc:docMk/>
            <pc:sldMasterMk cId="0" sldId="2147483648"/>
            <pc:sldLayoutMk cId="1968608425" sldId="2147483688"/>
          </pc:sldLayoutMkLst>
          <pc:spChg chg="mod">
            <ac:chgData name="Sanne  van Hoof" userId="a4541115-d810-42e1-af14-3a0ff10e3ba8" providerId="ADAL" clId="{46AD46F3-21DB-468F-BBF7-BF0D6687A602}" dt="2021-12-22T07:14:14.552" v="41" actId="20577"/>
            <ac:spMkLst>
              <pc:docMk/>
              <pc:sldMasterMk cId="0" sldId="2147483648"/>
              <pc:sldLayoutMk cId="1968608425" sldId="2147483688"/>
              <ac:spMk id="34" creationId="{805EDE9A-8D1D-674D-A3C9-18AF726D7E3F}"/>
            </ac:spMkLst>
          </pc:spChg>
        </pc:sldLayoutChg>
        <pc:sldLayoutChg chg="addSp delSp modSp mod">
          <pc:chgData name="Sanne  van Hoof" userId="a4541115-d810-42e1-af14-3a0ff10e3ba8" providerId="ADAL" clId="{46AD46F3-21DB-468F-BBF7-BF0D6687A602}" dt="2021-12-17T09:04:44.474" v="39" actId="14100"/>
          <pc:sldLayoutMkLst>
            <pc:docMk/>
            <pc:sldMasterMk cId="0" sldId="2147483648"/>
            <pc:sldLayoutMk cId="1825945860" sldId="2147483692"/>
          </pc:sldLayoutMkLst>
          <pc:spChg chg="add mod">
            <ac:chgData name="Sanne  van Hoof" userId="a4541115-d810-42e1-af14-3a0ff10e3ba8" providerId="ADAL" clId="{46AD46F3-21DB-468F-BBF7-BF0D6687A602}" dt="2021-12-17T09:04:44.474" v="39" actId="14100"/>
            <ac:spMkLst>
              <pc:docMk/>
              <pc:sldMasterMk cId="0" sldId="2147483648"/>
              <pc:sldLayoutMk cId="1825945860" sldId="2147483692"/>
              <ac:spMk id="24" creationId="{F31BB237-60E1-4181-BE4B-B46E2458B6F1}"/>
            </ac:spMkLst>
          </pc:spChg>
          <pc:spChg chg="add del">
            <ac:chgData name="Sanne  van Hoof" userId="a4541115-d810-42e1-af14-3a0ff10e3ba8" providerId="ADAL" clId="{46AD46F3-21DB-468F-BBF7-BF0D6687A602}" dt="2021-12-17T09:03:15.925" v="13" actId="21"/>
            <ac:spMkLst>
              <pc:docMk/>
              <pc:sldMasterMk cId="0" sldId="2147483648"/>
              <pc:sldLayoutMk cId="1825945860" sldId="2147483692"/>
              <ac:spMk id="25" creationId="{9CB39ADC-3CA0-9B4B-8117-D261862D5506}"/>
            </ac:spMkLst>
          </pc:spChg>
          <pc:spChg chg="add del">
            <ac:chgData name="Sanne  van Hoof" userId="a4541115-d810-42e1-af14-3a0ff10e3ba8" providerId="ADAL" clId="{46AD46F3-21DB-468F-BBF7-BF0D6687A602}" dt="2021-12-17T09:03:17.658" v="14" actId="478"/>
            <ac:spMkLst>
              <pc:docMk/>
              <pc:sldMasterMk cId="0" sldId="2147483648"/>
              <pc:sldLayoutMk cId="1825945860" sldId="2147483692"/>
              <ac:spMk id="26" creationId="{6C985926-9876-7246-8B6B-4003E306D292}"/>
            </ac:spMkLst>
          </pc:spChg>
          <pc:spChg chg="del">
            <ac:chgData name="Sanne  van Hoof" userId="a4541115-d810-42e1-af14-3a0ff10e3ba8" providerId="ADAL" clId="{46AD46F3-21DB-468F-BBF7-BF0D6687A602}" dt="2021-12-17T09:02:43.339" v="1" actId="21"/>
            <ac:spMkLst>
              <pc:docMk/>
              <pc:sldMasterMk cId="0" sldId="2147483648"/>
              <pc:sldLayoutMk cId="1825945860" sldId="2147483692"/>
              <ac:spMk id="28" creationId="{60951171-7E17-CA48-B7B4-34E6D4BE00DC}"/>
            </ac:spMkLst>
          </pc:spChg>
          <pc:spChg chg="del">
            <ac:chgData name="Sanne  van Hoof" userId="a4541115-d810-42e1-af14-3a0ff10e3ba8" providerId="ADAL" clId="{46AD46F3-21DB-468F-BBF7-BF0D6687A602}" dt="2021-12-17T09:02:43.339" v="1" actId="21"/>
            <ac:spMkLst>
              <pc:docMk/>
              <pc:sldMasterMk cId="0" sldId="2147483648"/>
              <pc:sldLayoutMk cId="1825945860" sldId="2147483692"/>
              <ac:spMk id="35" creationId="{21E66576-8903-4C5F-9875-BE588FCA4B01}"/>
            </ac:spMkLst>
          </pc:spChg>
          <pc:spChg chg="del">
            <ac:chgData name="Sanne  van Hoof" userId="a4541115-d810-42e1-af14-3a0ff10e3ba8" providerId="ADAL" clId="{46AD46F3-21DB-468F-BBF7-BF0D6687A602}" dt="2021-12-17T09:02:43.339" v="1" actId="21"/>
            <ac:spMkLst>
              <pc:docMk/>
              <pc:sldMasterMk cId="0" sldId="2147483648"/>
              <pc:sldLayoutMk cId="1825945860" sldId="2147483692"/>
              <ac:spMk id="37" creationId="{866821B9-BD93-48A7-9576-F6B513535386}"/>
            </ac:spMkLst>
          </pc:spChg>
          <pc:spChg chg="del">
            <ac:chgData name="Sanne  van Hoof" userId="a4541115-d810-42e1-af14-3a0ff10e3ba8" providerId="ADAL" clId="{46AD46F3-21DB-468F-BBF7-BF0D6687A602}" dt="2021-12-17T09:02:43.339" v="1" actId="21"/>
            <ac:spMkLst>
              <pc:docMk/>
              <pc:sldMasterMk cId="0" sldId="2147483648"/>
              <pc:sldLayoutMk cId="1825945860" sldId="2147483692"/>
              <ac:spMk id="39" creationId="{624E1989-66F4-46B0-94C5-3D1C809550D3}"/>
            </ac:spMkLst>
          </pc:spChg>
          <pc:picChg chg="add del">
            <ac:chgData name="Sanne  van Hoof" userId="a4541115-d810-42e1-af14-3a0ff10e3ba8" providerId="ADAL" clId="{46AD46F3-21DB-468F-BBF7-BF0D6687A602}" dt="2021-12-17T09:03:17.658" v="14" actId="478"/>
            <ac:picMkLst>
              <pc:docMk/>
              <pc:sldMasterMk cId="0" sldId="2147483648"/>
              <pc:sldLayoutMk cId="1825945860" sldId="2147483692"/>
              <ac:picMk id="29" creationId="{52ADFDE0-1CC8-3F49-B146-FE3C23B9FBF8}"/>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2CC890B3-E3AB-404F-B944-803B1A0381CD}"/>
              </a:ext>
            </a:extLst>
          </p:cNvPr>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20F0B02B-1096-4FC2-9060-9454279ECC47}"/>
              </a:ext>
            </a:extLst>
          </p:cNvPr>
          <p:cNvSpPr>
            <a:spLocks noGrp="1"/>
          </p:cNvSpPr>
          <p:nvPr>
            <p:ph type="dt" sz="quarter" idx="1"/>
          </p:nvPr>
        </p:nvSpPr>
        <p:spPr>
          <a:xfrm>
            <a:off x="6057900" y="0"/>
            <a:ext cx="4632325" cy="379413"/>
          </a:xfrm>
          <a:prstGeom prst="rect">
            <a:avLst/>
          </a:prstGeom>
        </p:spPr>
        <p:txBody>
          <a:bodyPr vert="horz" lIns="91440" tIns="45720" rIns="91440" bIns="45720" rtlCol="0"/>
          <a:lstStyle>
            <a:lvl1pPr algn="r">
              <a:defRPr sz="1200"/>
            </a:lvl1pPr>
          </a:lstStyle>
          <a:p>
            <a:fld id="{B1F618BA-11B7-4A36-A3BA-7B1250DD655B}" type="datetimeFigureOut">
              <a:rPr lang="nl-NL" smtClean="0"/>
              <a:t>22-12-2021</a:t>
            </a:fld>
            <a:endParaRPr lang="nl-NL"/>
          </a:p>
        </p:txBody>
      </p:sp>
      <p:sp>
        <p:nvSpPr>
          <p:cNvPr id="4" name="Tijdelijke aanduiding voor voettekst 3">
            <a:extLst>
              <a:ext uri="{FF2B5EF4-FFF2-40B4-BE49-F238E27FC236}">
                <a16:creationId xmlns:a16="http://schemas.microsoft.com/office/drawing/2014/main" id="{99B45505-96DC-4A2D-833C-467B24710F92}"/>
              </a:ext>
            </a:extLst>
          </p:cNvPr>
          <p:cNvSpPr>
            <a:spLocks noGrp="1"/>
          </p:cNvSpPr>
          <p:nvPr>
            <p:ph type="ftr" sz="quarter" idx="2"/>
          </p:nvPr>
        </p:nvSpPr>
        <p:spPr>
          <a:xfrm>
            <a:off x="0" y="7183438"/>
            <a:ext cx="4633913" cy="37941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1DA3C43C-1391-4DA4-8FF4-BEC7EA0C8E3E}"/>
              </a:ext>
            </a:extLst>
          </p:cNvPr>
          <p:cNvSpPr>
            <a:spLocks noGrp="1"/>
          </p:cNvSpPr>
          <p:nvPr>
            <p:ph type="sldNum" sz="quarter" idx="3"/>
          </p:nvPr>
        </p:nvSpPr>
        <p:spPr>
          <a:xfrm>
            <a:off x="6057900" y="7183438"/>
            <a:ext cx="4632325" cy="379412"/>
          </a:xfrm>
          <a:prstGeom prst="rect">
            <a:avLst/>
          </a:prstGeom>
        </p:spPr>
        <p:txBody>
          <a:bodyPr vert="horz" lIns="91440" tIns="45720" rIns="91440" bIns="45720" rtlCol="0" anchor="b"/>
          <a:lstStyle>
            <a:lvl1pPr algn="r">
              <a:defRPr sz="1200"/>
            </a:lvl1pPr>
          </a:lstStyle>
          <a:p>
            <a:fld id="{572597D8-A22C-4BE2-B6C4-797FDB2ECE6E}" type="slidenum">
              <a:rPr lang="nl-NL" smtClean="0"/>
              <a:t>‹nr.›</a:t>
            </a:fld>
            <a:endParaRPr lang="nl-NL"/>
          </a:p>
        </p:txBody>
      </p:sp>
    </p:spTree>
    <p:extLst>
      <p:ext uri="{BB962C8B-B14F-4D97-AF65-F5344CB8AC3E}">
        <p14:creationId xmlns:p14="http://schemas.microsoft.com/office/powerpoint/2010/main" val="22280686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42E82538-824D-224A-A881-D7084D244192}" type="datetimeFigureOut">
              <a:rPr lang="nl-NL" smtClean="0"/>
              <a:t>22-12-2021</a:t>
            </a:fld>
            <a:endParaRPr lang="nl-NL"/>
          </a:p>
        </p:txBody>
      </p:sp>
      <p:sp>
        <p:nvSpPr>
          <p:cNvPr id="4" name="Tijdelijke aanduiding voor dia-afbeelding 3"/>
          <p:cNvSpPr>
            <a:spLocks noGrp="1" noRot="1" noChangeAspect="1"/>
          </p:cNvSpPr>
          <p:nvPr>
            <p:ph type="sldImg" idx="2"/>
          </p:nvPr>
        </p:nvSpPr>
        <p:spPr>
          <a:xfrm>
            <a:off x="3079750" y="946150"/>
            <a:ext cx="4533900" cy="2551113"/>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C2D617AA-9DF4-6246-B792-21706B6FF357}" type="slidenum">
              <a:rPr lang="nl-NL" smtClean="0"/>
              <a:t>‹nr.›</a:t>
            </a:fld>
            <a:endParaRPr lang="nl-NL"/>
          </a:p>
        </p:txBody>
      </p:sp>
    </p:spTree>
    <p:extLst>
      <p:ext uri="{BB962C8B-B14F-4D97-AF65-F5344CB8AC3E}">
        <p14:creationId xmlns:p14="http://schemas.microsoft.com/office/powerpoint/2010/main" val="405625835"/>
      </p:ext>
    </p:extLst>
  </p:cSld>
  <p:clrMap bg1="lt1" tx1="dk1" bg2="lt2" tx2="dk2" accent1="accent1" accent2="accent2" accent3="accent3" accent4="accent4" accent5="accent5" accent6="accent6" hlink="hlink" folHlink="folHlink"/>
  <p:notesStyle>
    <a:lvl1pPr marL="0" algn="l" defTabSz="715609" rtl="0" eaLnBrk="1" latinLnBrk="0" hangingPunct="1">
      <a:defRPr sz="939" kern="1200">
        <a:solidFill>
          <a:schemeClr val="tx1"/>
        </a:solidFill>
        <a:latin typeface="+mn-lt"/>
        <a:ea typeface="+mn-ea"/>
        <a:cs typeface="+mn-cs"/>
      </a:defRPr>
    </a:lvl1pPr>
    <a:lvl2pPr marL="357805" algn="l" defTabSz="715609" rtl="0" eaLnBrk="1" latinLnBrk="0" hangingPunct="1">
      <a:defRPr sz="939" kern="1200">
        <a:solidFill>
          <a:schemeClr val="tx1"/>
        </a:solidFill>
        <a:latin typeface="+mn-lt"/>
        <a:ea typeface="+mn-ea"/>
        <a:cs typeface="+mn-cs"/>
      </a:defRPr>
    </a:lvl2pPr>
    <a:lvl3pPr marL="715609" algn="l" defTabSz="715609" rtl="0" eaLnBrk="1" latinLnBrk="0" hangingPunct="1">
      <a:defRPr sz="939" kern="1200">
        <a:solidFill>
          <a:schemeClr val="tx1"/>
        </a:solidFill>
        <a:latin typeface="+mn-lt"/>
        <a:ea typeface="+mn-ea"/>
        <a:cs typeface="+mn-cs"/>
      </a:defRPr>
    </a:lvl3pPr>
    <a:lvl4pPr marL="1073414" algn="l" defTabSz="715609" rtl="0" eaLnBrk="1" latinLnBrk="0" hangingPunct="1">
      <a:defRPr sz="939" kern="1200">
        <a:solidFill>
          <a:schemeClr val="tx1"/>
        </a:solidFill>
        <a:latin typeface="+mn-lt"/>
        <a:ea typeface="+mn-ea"/>
        <a:cs typeface="+mn-cs"/>
      </a:defRPr>
    </a:lvl4pPr>
    <a:lvl5pPr marL="1431219" algn="l" defTabSz="715609" rtl="0" eaLnBrk="1" latinLnBrk="0" hangingPunct="1">
      <a:defRPr sz="939" kern="1200">
        <a:solidFill>
          <a:schemeClr val="tx1"/>
        </a:solidFill>
        <a:latin typeface="+mn-lt"/>
        <a:ea typeface="+mn-ea"/>
        <a:cs typeface="+mn-cs"/>
      </a:defRPr>
    </a:lvl5pPr>
    <a:lvl6pPr marL="1789024" algn="l" defTabSz="715609" rtl="0" eaLnBrk="1" latinLnBrk="0" hangingPunct="1">
      <a:defRPr sz="939" kern="1200">
        <a:solidFill>
          <a:schemeClr val="tx1"/>
        </a:solidFill>
        <a:latin typeface="+mn-lt"/>
        <a:ea typeface="+mn-ea"/>
        <a:cs typeface="+mn-cs"/>
      </a:defRPr>
    </a:lvl6pPr>
    <a:lvl7pPr marL="2146828" algn="l" defTabSz="715609" rtl="0" eaLnBrk="1" latinLnBrk="0" hangingPunct="1">
      <a:defRPr sz="939" kern="1200">
        <a:solidFill>
          <a:schemeClr val="tx1"/>
        </a:solidFill>
        <a:latin typeface="+mn-lt"/>
        <a:ea typeface="+mn-ea"/>
        <a:cs typeface="+mn-cs"/>
      </a:defRPr>
    </a:lvl7pPr>
    <a:lvl8pPr marL="2504633" algn="l" defTabSz="715609" rtl="0" eaLnBrk="1" latinLnBrk="0" hangingPunct="1">
      <a:defRPr sz="939" kern="1200">
        <a:solidFill>
          <a:schemeClr val="tx1"/>
        </a:solidFill>
        <a:latin typeface="+mn-lt"/>
        <a:ea typeface="+mn-ea"/>
        <a:cs typeface="+mn-cs"/>
      </a:defRPr>
    </a:lvl8pPr>
    <a:lvl9pPr marL="2862438" algn="l" defTabSz="715609" rtl="0" eaLnBrk="1" latinLnBrk="0" hangingPunct="1">
      <a:defRPr sz="93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C2D617AA-9DF4-6246-B792-21706B6FF357}" type="slidenum">
              <a:rPr lang="nl-NL" smtClean="0"/>
              <a:t>1</a:t>
            </a:fld>
            <a:endParaRPr lang="nl-NL"/>
          </a:p>
        </p:txBody>
      </p:sp>
    </p:spTree>
    <p:extLst>
      <p:ext uri="{BB962C8B-B14F-4D97-AF65-F5344CB8AC3E}">
        <p14:creationId xmlns:p14="http://schemas.microsoft.com/office/powerpoint/2010/main" val="3236269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C2D617AA-9DF4-6246-B792-21706B6FF357}" type="slidenum">
              <a:rPr lang="nl-NL" smtClean="0"/>
              <a:t>19</a:t>
            </a:fld>
            <a:endParaRPr lang="nl-NL"/>
          </a:p>
        </p:txBody>
      </p:sp>
    </p:spTree>
    <p:extLst>
      <p:ext uri="{BB962C8B-B14F-4D97-AF65-F5344CB8AC3E}">
        <p14:creationId xmlns:p14="http://schemas.microsoft.com/office/powerpoint/2010/main" val="429050087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svg"/><Relationship Id="rId13" Type="http://schemas.openxmlformats.org/officeDocument/2006/relationships/image" Target="../media/image5.svg"/><Relationship Id="rId3" Type="http://schemas.openxmlformats.org/officeDocument/2006/relationships/image" Target="../media/image7.png"/><Relationship Id="rId7" Type="http://schemas.openxmlformats.org/officeDocument/2006/relationships/image" Target="../media/image2.png"/><Relationship Id="rId12"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slide" Target="../slides/slide3.xml"/><Relationship Id="rId5" Type="http://schemas.openxmlformats.org/officeDocument/2006/relationships/image" Target="../media/image9.jpeg"/><Relationship Id="rId15" Type="http://schemas.openxmlformats.org/officeDocument/2006/relationships/image" Target="../media/image13.png"/><Relationship Id="rId10" Type="http://schemas.openxmlformats.org/officeDocument/2006/relationships/image" Target="../media/image12.svg"/><Relationship Id="rId4" Type="http://schemas.openxmlformats.org/officeDocument/2006/relationships/image" Target="../media/image8.svg"/><Relationship Id="rId9" Type="http://schemas.openxmlformats.org/officeDocument/2006/relationships/image" Target="../media/image11.png"/><Relationship Id="rId1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png"/><Relationship Id="rId7" Type="http://schemas.openxmlformats.org/officeDocument/2006/relationships/image" Target="../media/image40.sv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39.png"/><Relationship Id="rId11" Type="http://schemas.openxmlformats.org/officeDocument/2006/relationships/image" Target="../media/image44.emf"/><Relationship Id="rId5" Type="http://schemas.openxmlformats.org/officeDocument/2006/relationships/image" Target="../media/image37.png"/><Relationship Id="rId10" Type="http://schemas.openxmlformats.org/officeDocument/2006/relationships/image" Target="../media/image36.emf"/><Relationship Id="rId4" Type="http://schemas.openxmlformats.org/officeDocument/2006/relationships/image" Target="../media/image3.svg"/><Relationship Id="rId9" Type="http://schemas.openxmlformats.org/officeDocument/2006/relationships/image" Target="../media/image34.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Master" Target="../slideMasters/slideMaster1.xml"/><Relationship Id="rId4" Type="http://schemas.openxmlformats.org/officeDocument/2006/relationships/image" Target="../media/image47.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8.png"/><Relationship Id="rId7" Type="http://schemas.openxmlformats.org/officeDocument/2006/relationships/image" Target="../media/image50.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49.png"/><Relationship Id="rId11" Type="http://schemas.openxmlformats.org/officeDocument/2006/relationships/image" Target="../media/image5.svg"/><Relationship Id="rId5" Type="http://schemas.openxmlformats.org/officeDocument/2006/relationships/image" Target="../media/image3.svg"/><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slide" Target="../slides/slide3.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2.png"/><Relationship Id="rId7" Type="http://schemas.openxmlformats.org/officeDocument/2006/relationships/image" Target="../media/image53.png"/><Relationship Id="rId12" Type="http://schemas.openxmlformats.org/officeDocument/2006/relationships/image" Target="../media/image44.emf"/><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52.png"/><Relationship Id="rId11" Type="http://schemas.openxmlformats.org/officeDocument/2006/relationships/image" Target="../media/image56.emf"/><Relationship Id="rId5" Type="http://schemas.openxmlformats.org/officeDocument/2006/relationships/image" Target="../media/image47.png"/><Relationship Id="rId10" Type="http://schemas.openxmlformats.org/officeDocument/2006/relationships/image" Target="../media/image36.emf"/><Relationship Id="rId4" Type="http://schemas.openxmlformats.org/officeDocument/2006/relationships/image" Target="../media/image3.svg"/><Relationship Id="rId9" Type="http://schemas.openxmlformats.org/officeDocument/2006/relationships/image" Target="../media/image55.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Master" Target="../slideMasters/slideMaster1.xml"/><Relationship Id="rId4" Type="http://schemas.openxmlformats.org/officeDocument/2006/relationships/image" Target="../media/image59.png"/></Relationships>
</file>

<file path=ppt/slideLayouts/_rels/slideLayout15.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image" Target="../media/image2.png"/><Relationship Id="rId7" Type="http://schemas.openxmlformats.org/officeDocument/2006/relationships/image" Target="../media/image62.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61.png"/><Relationship Id="rId5" Type="http://schemas.openxmlformats.org/officeDocument/2006/relationships/image" Target="../media/image60.png"/><Relationship Id="rId10" Type="http://schemas.openxmlformats.org/officeDocument/2006/relationships/image" Target="../media/image5.svg"/><Relationship Id="rId4" Type="http://schemas.openxmlformats.org/officeDocument/2006/relationships/image" Target="../media/image3.svg"/><Relationship Id="rId9"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image" Target="../media/image2.png"/><Relationship Id="rId7" Type="http://schemas.openxmlformats.org/officeDocument/2006/relationships/image" Target="../media/image34.emf"/><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60.png"/><Relationship Id="rId5" Type="http://schemas.openxmlformats.org/officeDocument/2006/relationships/image" Target="../media/image61.png"/><Relationship Id="rId10" Type="http://schemas.openxmlformats.org/officeDocument/2006/relationships/image" Target="../media/image35.emf"/><Relationship Id="rId4" Type="http://schemas.openxmlformats.org/officeDocument/2006/relationships/image" Target="../media/image3.svg"/><Relationship Id="rId9" Type="http://schemas.openxmlformats.org/officeDocument/2006/relationships/image" Target="../media/image44.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Master" Target="../slideMasters/slideMaster1.xml"/><Relationship Id="rId4" Type="http://schemas.openxmlformats.org/officeDocument/2006/relationships/image" Target="../media/image65.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slide" Target="../slides/slide3.xml"/><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3.svg"/><Relationship Id="rId9" Type="http://schemas.openxmlformats.org/officeDocument/2006/relationships/image" Target="../media/image5.sv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56.emf"/><Relationship Id="rId3" Type="http://schemas.openxmlformats.org/officeDocument/2006/relationships/image" Target="../media/image2.png"/><Relationship Id="rId7" Type="http://schemas.openxmlformats.org/officeDocument/2006/relationships/image" Target="../media/image36.emf"/><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67.png"/><Relationship Id="rId5" Type="http://schemas.openxmlformats.org/officeDocument/2006/relationships/image" Target="../media/image64.png"/><Relationship Id="rId10" Type="http://schemas.openxmlformats.org/officeDocument/2006/relationships/image" Target="../media/image35.emf"/><Relationship Id="rId4" Type="http://schemas.openxmlformats.org/officeDocument/2006/relationships/image" Target="../media/image3.svg"/><Relationship Id="rId9" Type="http://schemas.openxmlformats.org/officeDocument/2006/relationships/image" Target="../media/image44.emf"/></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8.svg"/><Relationship Id="rId11" Type="http://schemas.openxmlformats.org/officeDocument/2006/relationships/image" Target="../media/image23.sv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png"/><Relationship Id="rId1" Type="http://schemas.openxmlformats.org/officeDocument/2006/relationships/slideMaster" Target="../slideMasters/slideMaster1.xml"/><Relationship Id="rId4" Type="http://schemas.openxmlformats.org/officeDocument/2006/relationships/image" Target="../media/image70.pn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slide" Target="../slides/slide3.xml"/><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71.png"/><Relationship Id="rId5" Type="http://schemas.openxmlformats.org/officeDocument/2006/relationships/image" Target="../media/image68.png"/><Relationship Id="rId4" Type="http://schemas.openxmlformats.org/officeDocument/2006/relationships/image" Target="../media/image3.svg"/><Relationship Id="rId9" Type="http://schemas.openxmlformats.org/officeDocument/2006/relationships/image" Target="../media/image5.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44.emf"/><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36.emf"/><Relationship Id="rId5" Type="http://schemas.openxmlformats.org/officeDocument/2006/relationships/image" Target="../media/image34.emf"/><Relationship Id="rId4" Type="http://schemas.openxmlformats.org/officeDocument/2006/relationships/image" Target="../media/image7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6.svg"/><Relationship Id="rId4" Type="http://schemas.openxmlformats.org/officeDocument/2006/relationships/image" Target="../media/image25.png"/></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10.xml"/><Relationship Id="rId13" Type="http://schemas.openxmlformats.org/officeDocument/2006/relationships/image" Target="../media/image8.svg"/><Relationship Id="rId3" Type="http://schemas.openxmlformats.org/officeDocument/2006/relationships/slide" Target="../slides/slide4.xml"/><Relationship Id="rId7" Type="http://schemas.openxmlformats.org/officeDocument/2006/relationships/slide" Target="../slides/slide19.xml"/><Relationship Id="rId12" Type="http://schemas.openxmlformats.org/officeDocument/2006/relationships/image" Target="../media/image7.png"/><Relationship Id="rId2" Type="http://schemas.openxmlformats.org/officeDocument/2006/relationships/image" Target="../media/image27.png"/><Relationship Id="rId1" Type="http://schemas.openxmlformats.org/officeDocument/2006/relationships/slideMaster" Target="../slideMasters/slideMaster1.xml"/><Relationship Id="rId6" Type="http://schemas.openxmlformats.org/officeDocument/2006/relationships/slide" Target="../slides/slide13.xml"/><Relationship Id="rId11" Type="http://schemas.openxmlformats.org/officeDocument/2006/relationships/image" Target="../media/image28.png"/><Relationship Id="rId5" Type="http://schemas.openxmlformats.org/officeDocument/2006/relationships/slide" Target="../slides/slide16.xml"/><Relationship Id="rId10" Type="http://schemas.openxmlformats.org/officeDocument/2006/relationships/image" Target="../media/image12.svg"/><Relationship Id="rId4" Type="http://schemas.openxmlformats.org/officeDocument/2006/relationships/slide" Target="../slides/slide6.xml"/><Relationship Id="rId9" Type="http://schemas.openxmlformats.org/officeDocument/2006/relationships/image" Target="../media/image11.png"/><Relationship Id="rId1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image" Target="../media/image14.png"/><Relationship Id="rId7" Type="http://schemas.openxmlformats.org/officeDocument/2006/relationships/image" Target="../media/image3.sv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33.png"/><Relationship Id="rId10" Type="http://schemas.openxmlformats.org/officeDocument/2006/relationships/image" Target="../media/image5.svg"/><Relationship Id="rId4" Type="http://schemas.openxmlformats.org/officeDocument/2006/relationships/image" Target="../media/image32.png"/><Relationship Id="rId9"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4.emf"/><Relationship Id="rId7" Type="http://schemas.openxmlformats.org/officeDocument/2006/relationships/image" Target="../media/image36.emf"/><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29.png"/><Relationship Id="rId5" Type="http://schemas.openxmlformats.org/officeDocument/2006/relationships/image" Target="../media/image32.png"/><Relationship Id="rId4" Type="http://schemas.openxmlformats.org/officeDocument/2006/relationships/image" Target="../media/image35.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image" Target="../media/image2.png"/><Relationship Id="rId7" Type="http://schemas.openxmlformats.org/officeDocument/2006/relationships/image" Target="../media/image41.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40.svg"/><Relationship Id="rId11" Type="http://schemas.openxmlformats.org/officeDocument/2006/relationships/image" Target="../media/image42.png"/><Relationship Id="rId5" Type="http://schemas.openxmlformats.org/officeDocument/2006/relationships/image" Target="../media/image39.png"/><Relationship Id="rId10" Type="http://schemas.openxmlformats.org/officeDocument/2006/relationships/image" Target="../media/image5.svg"/><Relationship Id="rId4" Type="http://schemas.openxmlformats.org/officeDocument/2006/relationships/image" Target="../media/image3.svg"/><Relationship Id="rId9"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p:bg>
      <p:bgPr>
        <a:solidFill>
          <a:schemeClr val="bg1"/>
        </a:solidFill>
        <a:effectLst/>
      </p:bgPr>
    </p:bg>
    <p:spTree>
      <p:nvGrpSpPr>
        <p:cNvPr id="1" name=""/>
        <p:cNvGrpSpPr/>
        <p:nvPr/>
      </p:nvGrpSpPr>
      <p:grpSpPr>
        <a:xfrm>
          <a:off x="0" y="0"/>
          <a:ext cx="0" cy="0"/>
          <a:chOff x="0" y="0"/>
          <a:chExt cx="0" cy="0"/>
        </a:xfrm>
      </p:grpSpPr>
      <p:pic>
        <p:nvPicPr>
          <p:cNvPr id="25" name="Tijdelijke aanduiding voor afbeelding 15">
            <a:extLst>
              <a:ext uri="{FF2B5EF4-FFF2-40B4-BE49-F238E27FC236}">
                <a16:creationId xmlns:a16="http://schemas.microsoft.com/office/drawing/2014/main" id="{858DC2D8-74D0-9F4C-AA26-59E2EF29DAB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0252" b="11615"/>
          <a:stretch/>
        </p:blipFill>
        <p:spPr>
          <a:xfrm>
            <a:off x="800101" y="-45021"/>
            <a:ext cx="8360291" cy="4369371"/>
          </a:xfrm>
          <a:prstGeom prst="rect">
            <a:avLst/>
          </a:prstGeom>
        </p:spPr>
      </p:pic>
      <p:sp>
        <p:nvSpPr>
          <p:cNvPr id="2" name="Rechthoek 1">
            <a:extLst>
              <a:ext uri="{FF2B5EF4-FFF2-40B4-BE49-F238E27FC236}">
                <a16:creationId xmlns:a16="http://schemas.microsoft.com/office/drawing/2014/main" id="{A00BECC8-973B-410B-8A4C-E8780501D8A4}"/>
              </a:ext>
            </a:extLst>
          </p:cNvPr>
          <p:cNvSpPr/>
          <p:nvPr userDrawn="1"/>
        </p:nvSpPr>
        <p:spPr>
          <a:xfrm>
            <a:off x="457200" y="-45021"/>
            <a:ext cx="8703192" cy="4369370"/>
          </a:xfrm>
          <a:prstGeom prst="rect">
            <a:avLst/>
          </a:prstGeom>
          <a:gradFill>
            <a:gsLst>
              <a:gs pos="0">
                <a:schemeClr val="bg1">
                  <a:alpha val="57000"/>
                </a:schemeClr>
              </a:gs>
              <a:gs pos="23000">
                <a:schemeClr val="bg1">
                  <a:lumMod val="99000"/>
                  <a:alpha val="20000"/>
                </a:schemeClr>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9" name="Graphic 28">
            <a:extLst>
              <a:ext uri="{FF2B5EF4-FFF2-40B4-BE49-F238E27FC236}">
                <a16:creationId xmlns:a16="http://schemas.microsoft.com/office/drawing/2014/main" id="{5B44219B-99E3-4771-A971-870000E596C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102392" y="754132"/>
            <a:ext cx="1716152" cy="525581"/>
          </a:xfrm>
          <a:prstGeom prst="rect">
            <a:avLst/>
          </a:prstGeom>
        </p:spPr>
      </p:pic>
      <p:sp>
        <p:nvSpPr>
          <p:cNvPr id="8" name="Rechthoek 7">
            <a:extLst>
              <a:ext uri="{FF2B5EF4-FFF2-40B4-BE49-F238E27FC236}">
                <a16:creationId xmlns:a16="http://schemas.microsoft.com/office/drawing/2014/main" id="{667FBA2A-800B-4A73-9E15-E2D1D417B78B}"/>
              </a:ext>
            </a:extLst>
          </p:cNvPr>
          <p:cNvSpPr/>
          <p:nvPr userDrawn="1"/>
        </p:nvSpPr>
        <p:spPr>
          <a:xfrm>
            <a:off x="0" y="4324350"/>
            <a:ext cx="9144000" cy="819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a:extLst>
              <a:ext uri="{FF2B5EF4-FFF2-40B4-BE49-F238E27FC236}">
                <a16:creationId xmlns:a16="http://schemas.microsoft.com/office/drawing/2014/main" id="{00DC93D5-C602-DA44-BC03-2336923DF24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7200" y="4470732"/>
            <a:ext cx="1045602" cy="322499"/>
          </a:xfrm>
          <a:prstGeom prst="rect">
            <a:avLst/>
          </a:prstGeom>
        </p:spPr>
      </p:pic>
      <p:sp>
        <p:nvSpPr>
          <p:cNvPr id="83" name="Tijdelijke aanduiding voor afbeelding 8">
            <a:extLst>
              <a:ext uri="{FF2B5EF4-FFF2-40B4-BE49-F238E27FC236}">
                <a16:creationId xmlns:a16="http://schemas.microsoft.com/office/drawing/2014/main" id="{8F37AD19-EE42-B949-98AD-C784C24B947A}"/>
              </a:ext>
            </a:extLst>
          </p:cNvPr>
          <p:cNvSpPr>
            <a:spLocks noGrp="1"/>
          </p:cNvSpPr>
          <p:nvPr>
            <p:ph type="pic" sz="quarter" idx="14" hasCustomPrompt="1"/>
          </p:nvPr>
        </p:nvSpPr>
        <p:spPr>
          <a:xfrm>
            <a:off x="2907727" y="4414517"/>
            <a:ext cx="1912751" cy="429462"/>
          </a:xfrm>
          <a:prstGeom prst="rect">
            <a:avLst/>
          </a:prstGeom>
          <a:solidFill>
            <a:schemeClr val="bg1"/>
          </a:solidFill>
        </p:spPr>
        <p:txBody>
          <a:bodyPr vert="horz" bIns="0" anchor="ctr" anchorCtr="0">
            <a:noAutofit/>
          </a:bodyPr>
          <a:lstStyle>
            <a:lvl1pPr marL="0" indent="0" algn="ctr">
              <a:lnSpc>
                <a:spcPct val="100000"/>
              </a:lnSpc>
              <a:spcBef>
                <a:spcPts val="0"/>
              </a:spcBef>
              <a:spcAft>
                <a:spcPts val="0"/>
              </a:spcAft>
              <a:buNone/>
              <a:defRPr sz="800" i="1">
                <a:solidFill>
                  <a:schemeClr val="tx1">
                    <a:lumMod val="50000"/>
                    <a:lumOff val="50000"/>
                  </a:schemeClr>
                </a:solidFill>
              </a:defRPr>
            </a:lvl1pPr>
          </a:lstStyle>
          <a:p>
            <a:r>
              <a:rPr lang="en-GB" noProof="0"/>
              <a:t>Upload logo</a:t>
            </a:r>
          </a:p>
        </p:txBody>
      </p:sp>
      <p:pic>
        <p:nvPicPr>
          <p:cNvPr id="61" name="Afbeelding 60">
            <a:extLst>
              <a:ext uri="{FF2B5EF4-FFF2-40B4-BE49-F238E27FC236}">
                <a16:creationId xmlns:a16="http://schemas.microsoft.com/office/drawing/2014/main" id="{E57EAAC6-5646-D648-B8EA-084CF70A1A3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76400" y="4468405"/>
            <a:ext cx="949762" cy="323238"/>
          </a:xfrm>
          <a:prstGeom prst="rect">
            <a:avLst/>
          </a:prstGeom>
        </p:spPr>
      </p:pic>
      <p:pic>
        <p:nvPicPr>
          <p:cNvPr id="78" name="Graphic 77" descr="Cirkel met pijl naar links met effen opvulling">
            <a:hlinkClick r:id="" action="ppaction://hlinkshowjump?jump=previousslide"/>
            <a:extLst>
              <a:ext uri="{FF2B5EF4-FFF2-40B4-BE49-F238E27FC236}">
                <a16:creationId xmlns:a16="http://schemas.microsoft.com/office/drawing/2014/main" id="{C98ABF40-C35D-454A-937E-9C18F5E6409A}"/>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34418" y="69045"/>
            <a:ext cx="369106" cy="369106"/>
          </a:xfrm>
          <a:prstGeom prst="rect">
            <a:avLst/>
          </a:prstGeom>
        </p:spPr>
      </p:pic>
      <p:pic>
        <p:nvPicPr>
          <p:cNvPr id="124" name="Graphic 123" descr="Cirkel met pijl naar links met effen opvulling">
            <a:hlinkClick r:id="" action="ppaction://hlinkshowjump?jump=nextslide"/>
            <a:extLst>
              <a:ext uri="{FF2B5EF4-FFF2-40B4-BE49-F238E27FC236}">
                <a16:creationId xmlns:a16="http://schemas.microsoft.com/office/drawing/2014/main" id="{32582B65-E730-B847-A8FD-BDF891207461}"/>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0800000">
            <a:off x="8361337" y="69044"/>
            <a:ext cx="369106" cy="369106"/>
          </a:xfrm>
          <a:prstGeom prst="rect">
            <a:avLst/>
          </a:prstGeom>
        </p:spPr>
      </p:pic>
      <p:sp>
        <p:nvSpPr>
          <p:cNvPr id="28" name="Tekstvak 27">
            <a:extLst>
              <a:ext uri="{FF2B5EF4-FFF2-40B4-BE49-F238E27FC236}">
                <a16:creationId xmlns:a16="http://schemas.microsoft.com/office/drawing/2014/main" id="{17F9F8A8-B1C8-4731-B18B-A76B8474FBC5}"/>
              </a:ext>
            </a:extLst>
          </p:cNvPr>
          <p:cNvSpPr txBox="1"/>
          <p:nvPr userDrawn="1"/>
        </p:nvSpPr>
        <p:spPr>
          <a:xfrm>
            <a:off x="7150362" y="808367"/>
            <a:ext cx="1592066" cy="438582"/>
          </a:xfrm>
          <a:prstGeom prst="rect">
            <a:avLst/>
          </a:prstGeom>
          <a:noFill/>
        </p:spPr>
        <p:txBody>
          <a:bodyPr wrap="square" rtlCol="0">
            <a:spAutoFit/>
          </a:bodyPr>
          <a:lstStyle/>
          <a:p>
            <a:pPr algn="ctr"/>
            <a:r>
              <a:rPr lang="nl-NL" sz="750">
                <a:solidFill>
                  <a:srgbClr val="24404D"/>
                </a:solidFill>
                <a:latin typeface="Ubuntu" panose="020B0504030602030204" pitchFamily="34" charset="0"/>
              </a:rPr>
              <a:t>Klik op de pijltjes om verder of terug te gaan. Klik op het huisje om naar het menu te gaan.</a:t>
            </a:r>
          </a:p>
        </p:txBody>
      </p:sp>
      <p:pic>
        <p:nvPicPr>
          <p:cNvPr id="30" name="Graphic 29">
            <a:extLst>
              <a:ext uri="{FF2B5EF4-FFF2-40B4-BE49-F238E27FC236}">
                <a16:creationId xmlns:a16="http://schemas.microsoft.com/office/drawing/2014/main" id="{260D3B32-BA71-4D1B-A8C8-6F067A77425C}"/>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rot="19425622" flipH="1">
            <a:off x="8472366" y="522250"/>
            <a:ext cx="309271" cy="244839"/>
          </a:xfrm>
          <a:prstGeom prst="rect">
            <a:avLst/>
          </a:prstGeom>
        </p:spPr>
      </p:pic>
      <p:grpSp>
        <p:nvGrpSpPr>
          <p:cNvPr id="4" name="Groep 3">
            <a:extLst>
              <a:ext uri="{FF2B5EF4-FFF2-40B4-BE49-F238E27FC236}">
                <a16:creationId xmlns:a16="http://schemas.microsoft.com/office/drawing/2014/main" id="{B8E4B24C-5A7A-4C4A-8BF7-1C49645F43AC}"/>
              </a:ext>
            </a:extLst>
          </p:cNvPr>
          <p:cNvGrpSpPr/>
          <p:nvPr userDrawn="1"/>
        </p:nvGrpSpPr>
        <p:grpSpPr>
          <a:xfrm>
            <a:off x="8730444" y="118555"/>
            <a:ext cx="270081" cy="270081"/>
            <a:chOff x="8730444" y="118555"/>
            <a:chExt cx="270081" cy="270081"/>
          </a:xfrm>
        </p:grpSpPr>
        <p:sp>
          <p:nvSpPr>
            <p:cNvPr id="86" name="Ovaal 85">
              <a:hlinkClick r:id="rId11" action="ppaction://hlinksldjump"/>
              <a:extLst>
                <a:ext uri="{FF2B5EF4-FFF2-40B4-BE49-F238E27FC236}">
                  <a16:creationId xmlns:a16="http://schemas.microsoft.com/office/drawing/2014/main" id="{1D802C57-38B5-EA49-A7EA-61CE5D391D1F}"/>
                </a:ext>
              </a:extLst>
            </p:cNvPr>
            <p:cNvSpPr/>
            <p:nvPr userDrawn="1"/>
          </p:nvSpPr>
          <p:spPr>
            <a:xfrm>
              <a:off x="8730444" y="118555"/>
              <a:ext cx="270081" cy="270081"/>
            </a:xfrm>
            <a:prstGeom prst="ellipse">
              <a:avLst/>
            </a:prstGeom>
            <a:noFill/>
            <a:ln w="22479">
              <a:solidFill>
                <a:srgbClr val="E40B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Graphic 17">
              <a:hlinkClick r:id="rId11" action="ppaction://hlinksldjump"/>
              <a:extLst>
                <a:ext uri="{FF2B5EF4-FFF2-40B4-BE49-F238E27FC236}">
                  <a16:creationId xmlns:a16="http://schemas.microsoft.com/office/drawing/2014/main" id="{D6FE3D14-7AF4-4D63-85E9-B5B2A29AFA23}"/>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8784943" y="181595"/>
              <a:ext cx="161081" cy="144000"/>
            </a:xfrm>
            <a:prstGeom prst="rect">
              <a:avLst/>
            </a:prstGeom>
          </p:spPr>
        </p:pic>
      </p:grpSp>
      <p:pic>
        <p:nvPicPr>
          <p:cNvPr id="36" name="Afbeelding 35">
            <a:extLst>
              <a:ext uri="{FF2B5EF4-FFF2-40B4-BE49-F238E27FC236}">
                <a16:creationId xmlns:a16="http://schemas.microsoft.com/office/drawing/2014/main" id="{F72874F6-86B6-D244-A7C8-6D58C435461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rot="20215024">
            <a:off x="7273474" y="3167103"/>
            <a:ext cx="1445206" cy="804547"/>
          </a:xfrm>
          <a:prstGeom prst="rect">
            <a:avLst/>
          </a:prstGeom>
        </p:spPr>
      </p:pic>
      <p:pic>
        <p:nvPicPr>
          <p:cNvPr id="24" name="Afbeelding 23">
            <a:extLst>
              <a:ext uri="{FF2B5EF4-FFF2-40B4-BE49-F238E27FC236}">
                <a16:creationId xmlns:a16="http://schemas.microsoft.com/office/drawing/2014/main" id="{F661A032-185B-4239-87D8-03AFE66BA011}"/>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191" b="-1"/>
          <a:stretch/>
        </p:blipFill>
        <p:spPr>
          <a:xfrm>
            <a:off x="-16392" y="-45020"/>
            <a:ext cx="4836870" cy="4369370"/>
          </a:xfrm>
          <a:prstGeom prst="rect">
            <a:avLst/>
          </a:prstGeom>
        </p:spPr>
      </p:pic>
      <p:sp>
        <p:nvSpPr>
          <p:cNvPr id="22" name="Tijdelijke aanduiding voor tekst 7">
            <a:extLst>
              <a:ext uri="{FF2B5EF4-FFF2-40B4-BE49-F238E27FC236}">
                <a16:creationId xmlns:a16="http://schemas.microsoft.com/office/drawing/2014/main" id="{A9159666-19D3-7E41-92FC-AE9F784CDBAF}"/>
              </a:ext>
            </a:extLst>
          </p:cNvPr>
          <p:cNvSpPr>
            <a:spLocks noGrp="1"/>
          </p:cNvSpPr>
          <p:nvPr>
            <p:ph type="body" sz="quarter" idx="12" hasCustomPrompt="1"/>
          </p:nvPr>
        </p:nvSpPr>
        <p:spPr>
          <a:xfrm>
            <a:off x="413445" y="1355784"/>
            <a:ext cx="2525909" cy="868806"/>
          </a:xfrm>
          <a:prstGeom prst="rect">
            <a:avLst/>
          </a:prstGeom>
        </p:spPr>
        <p:txBody>
          <a:bodyPr lIns="0" tIns="0" rIns="0" bIns="0"/>
          <a:lstStyle>
            <a:lvl1pPr marL="0" indent="0">
              <a:buFont typeface="Arial" panose="020B0604020202020204" pitchFamily="34" charset="0"/>
              <a:buNone/>
              <a:defRPr sz="2800" b="1" i="0">
                <a:solidFill>
                  <a:schemeClr val="bg1"/>
                </a:solidFill>
                <a:latin typeface="Ubuntu" panose="020B0504030602030204" pitchFamily="34" charset="0"/>
              </a:defRPr>
            </a:lvl1pPr>
            <a:lvl2pPr marL="310942" indent="0">
              <a:buFont typeface="Arial" panose="020B0604020202020204" pitchFamily="34" charset="0"/>
              <a:buNone/>
              <a:defRPr sz="1600" b="1"/>
            </a:lvl2pPr>
            <a:lvl3pPr marL="621883" indent="0">
              <a:buFont typeface="Arial" panose="020B0604020202020204" pitchFamily="34" charset="0"/>
              <a:buNone/>
              <a:defRPr sz="1600" b="1"/>
            </a:lvl3pPr>
            <a:lvl4pPr marL="932825" indent="0">
              <a:buFont typeface="Arial" panose="020B0604020202020204" pitchFamily="34" charset="0"/>
              <a:buNone/>
              <a:defRPr sz="1600" b="1"/>
            </a:lvl4pPr>
            <a:lvl5pPr marL="1243767" indent="0">
              <a:buFont typeface="Arial" panose="020B0604020202020204" pitchFamily="34" charset="0"/>
              <a:buNone/>
              <a:defRPr sz="1600" b="1"/>
            </a:lvl5pPr>
          </a:lstStyle>
          <a:p>
            <a:pPr lvl="0"/>
            <a:r>
              <a:rPr lang="nl-NL"/>
              <a:t>Ruimte voor een eigen titel</a:t>
            </a:r>
          </a:p>
        </p:txBody>
      </p:sp>
      <p:sp>
        <p:nvSpPr>
          <p:cNvPr id="3" name="Tekstvak 2">
            <a:extLst>
              <a:ext uri="{FF2B5EF4-FFF2-40B4-BE49-F238E27FC236}">
                <a16:creationId xmlns:a16="http://schemas.microsoft.com/office/drawing/2014/main" id="{24FF5BDD-A668-4BCF-A423-0DCF415B3285}"/>
              </a:ext>
            </a:extLst>
          </p:cNvPr>
          <p:cNvSpPr txBox="1"/>
          <p:nvPr userDrawn="1"/>
        </p:nvSpPr>
        <p:spPr>
          <a:xfrm>
            <a:off x="350069" y="2421759"/>
            <a:ext cx="2589285" cy="892552"/>
          </a:xfrm>
          <a:prstGeom prst="rect">
            <a:avLst/>
          </a:prstGeom>
          <a:noFill/>
        </p:spPr>
        <p:txBody>
          <a:bodyPr wrap="square" rtlCol="0">
            <a:spAutoFit/>
          </a:bodyPr>
          <a:lstStyle/>
          <a:p>
            <a:pPr marL="0" marR="0" lvl="0" indent="0" algn="l" defTabSz="715609" rtl="0" eaLnBrk="1" fontAlgn="auto" latinLnBrk="0" hangingPunct="1">
              <a:lnSpc>
                <a:spcPct val="100000"/>
              </a:lnSpc>
              <a:spcBef>
                <a:spcPts val="0"/>
              </a:spcBef>
              <a:spcAft>
                <a:spcPts val="0"/>
              </a:spcAft>
              <a:buClrTx/>
              <a:buSzTx/>
              <a:buFontTx/>
              <a:buNone/>
              <a:tabLst/>
              <a:defRPr/>
            </a:pPr>
            <a:r>
              <a:rPr lang="nl-NL" sz="1800" b="1">
                <a:solidFill>
                  <a:schemeClr val="bg1"/>
                </a:solidFill>
                <a:latin typeface="Ubuntu" panose="020B0504030602030204" pitchFamily="34" charset="0"/>
              </a:rPr>
              <a:t>Samen werken aan gezond(er) leven</a:t>
            </a:r>
          </a:p>
          <a:p>
            <a:pPr algn="l"/>
            <a:endParaRPr lang="nl-NL" sz="1600" b="1">
              <a:solidFill>
                <a:schemeClr val="bg1"/>
              </a:solidFill>
              <a:latin typeface="Ubuntu" panose="020B0504030602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oken_tips">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FA9EC4F7-3DE5-0D4A-BEDD-8633485862ED}"/>
              </a:ext>
            </a:extLst>
          </p:cNvPr>
          <p:cNvSpPr/>
          <p:nvPr userDrawn="1"/>
        </p:nvSpPr>
        <p:spPr>
          <a:xfrm>
            <a:off x="0" y="514350"/>
            <a:ext cx="9144000" cy="4629150"/>
          </a:xfrm>
          <a:prstGeom prst="rect">
            <a:avLst/>
          </a:prstGeom>
          <a:solidFill>
            <a:srgbClr val="EAF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a:extLst>
              <a:ext uri="{FF2B5EF4-FFF2-40B4-BE49-F238E27FC236}">
                <a16:creationId xmlns:a16="http://schemas.microsoft.com/office/drawing/2014/main" id="{17149442-4D70-6E4B-B9E6-B1EA4DBF55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49983"/>
            <a:ext cx="9144000" cy="693517"/>
          </a:xfrm>
          <a:prstGeom prst="rect">
            <a:avLst/>
          </a:prstGeom>
        </p:spPr>
      </p:pic>
      <p:sp>
        <p:nvSpPr>
          <p:cNvPr id="14" name="object 14">
            <a:extLst>
              <a:ext uri="{FF2B5EF4-FFF2-40B4-BE49-F238E27FC236}">
                <a16:creationId xmlns:a16="http://schemas.microsoft.com/office/drawing/2014/main" id="{67B1DA5E-369E-EF47-8485-DA3A2361E054}"/>
              </a:ext>
            </a:extLst>
          </p:cNvPr>
          <p:cNvSpPr txBox="1"/>
          <p:nvPr userDrawn="1"/>
        </p:nvSpPr>
        <p:spPr>
          <a:xfrm>
            <a:off x="409391" y="798432"/>
            <a:ext cx="2148938" cy="572749"/>
          </a:xfrm>
          <a:prstGeom prst="rect">
            <a:avLst/>
          </a:prstGeom>
        </p:spPr>
        <p:txBody>
          <a:bodyPr vert="horz" wrap="square" lIns="0" tIns="18570" rIns="0" bIns="0" rtlCol="0">
            <a:spAutoFit/>
          </a:bodyPr>
          <a:lstStyle/>
          <a:p>
            <a:pPr marL="8637">
              <a:lnSpc>
                <a:spcPct val="100000"/>
              </a:lnSpc>
              <a:spcBef>
                <a:spcPts val="194"/>
              </a:spcBef>
            </a:pPr>
            <a:r>
              <a:rPr lang="nl-NL" sz="3600" b="1" i="0">
                <a:solidFill>
                  <a:srgbClr val="E40B7C"/>
                </a:solidFill>
                <a:latin typeface="Ubuntu" panose="020B0504030602030204" pitchFamily="34" charset="0"/>
                <a:cs typeface="Calibri" panose="020F0502020204030204" pitchFamily="34" charset="0"/>
              </a:rPr>
              <a:t>Tips!</a:t>
            </a:r>
            <a:endParaRPr sz="3600" b="1" i="0">
              <a:solidFill>
                <a:srgbClr val="E40B7C"/>
              </a:solidFill>
              <a:latin typeface="Ubuntu" panose="020B0504030602030204" pitchFamily="34" charset="0"/>
              <a:cs typeface="Calibri" panose="020F0502020204030204" pitchFamily="34" charset="0"/>
            </a:endParaRPr>
          </a:p>
        </p:txBody>
      </p:sp>
      <p:pic>
        <p:nvPicPr>
          <p:cNvPr id="17" name="Graphic 16" descr="Cirkel met pijl naar links met effen opvulling">
            <a:hlinkClick r:id="" action="ppaction://hlinkshowjump?jump=previousslide"/>
            <a:extLst>
              <a:ext uri="{FF2B5EF4-FFF2-40B4-BE49-F238E27FC236}">
                <a16:creationId xmlns:a16="http://schemas.microsoft.com/office/drawing/2014/main" id="{6EB40D04-7FC5-6B48-B58D-F22D23EBDDF2}"/>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4418" y="69045"/>
            <a:ext cx="369106" cy="369106"/>
          </a:xfrm>
          <a:prstGeom prst="rect">
            <a:avLst/>
          </a:prstGeom>
        </p:spPr>
      </p:pic>
      <p:pic>
        <p:nvPicPr>
          <p:cNvPr id="20" name="Graphic 19" descr="Cirkel met pijl naar links met effen opvulling">
            <a:hlinkClick r:id="" action="ppaction://hlinkshowjump?jump=nextslide"/>
            <a:extLst>
              <a:ext uri="{FF2B5EF4-FFF2-40B4-BE49-F238E27FC236}">
                <a16:creationId xmlns:a16="http://schemas.microsoft.com/office/drawing/2014/main" id="{1283B4F9-A582-6644-BC06-32057D5C22E8}"/>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8361337" y="69044"/>
            <a:ext cx="369106" cy="369106"/>
          </a:xfrm>
          <a:prstGeom prst="rect">
            <a:avLst/>
          </a:prstGeom>
        </p:spPr>
      </p:pic>
      <p:sp>
        <p:nvSpPr>
          <p:cNvPr id="21" name="object 14">
            <a:extLst>
              <a:ext uri="{FF2B5EF4-FFF2-40B4-BE49-F238E27FC236}">
                <a16:creationId xmlns:a16="http://schemas.microsoft.com/office/drawing/2014/main" id="{0256ED1A-AD64-44A2-B549-83249E6423BB}"/>
              </a:ext>
            </a:extLst>
          </p:cNvPr>
          <p:cNvSpPr txBox="1"/>
          <p:nvPr userDrawn="1"/>
        </p:nvSpPr>
        <p:spPr>
          <a:xfrm>
            <a:off x="685800" y="160764"/>
            <a:ext cx="1447800" cy="203417"/>
          </a:xfrm>
          <a:prstGeom prst="rect">
            <a:avLst/>
          </a:prstGeom>
        </p:spPr>
        <p:txBody>
          <a:bodyPr vert="horz" wrap="square" lIns="0" tIns="18570" rIns="0" bIns="0" rtlCol="0">
            <a:spAutoFit/>
          </a:bodyPr>
          <a:lstStyle/>
          <a:p>
            <a:pPr marL="8637">
              <a:lnSpc>
                <a:spcPct val="100000"/>
              </a:lnSpc>
              <a:spcBef>
                <a:spcPts val="194"/>
              </a:spcBef>
            </a:pPr>
            <a:r>
              <a:rPr lang="nl-NL" sz="1200" b="1" i="0">
                <a:solidFill>
                  <a:srgbClr val="E40B7C"/>
                </a:solidFill>
                <a:latin typeface="Ubuntu" panose="020B0504030602030204" pitchFamily="34" charset="0"/>
                <a:cs typeface="Calibri" panose="020F0502020204030204" pitchFamily="34" charset="0"/>
              </a:rPr>
              <a:t>Stoppen met roken</a:t>
            </a:r>
            <a:endParaRPr sz="1200" b="1" i="0">
              <a:solidFill>
                <a:srgbClr val="E40B7C"/>
              </a:solidFill>
              <a:latin typeface="Ubuntu" panose="020B0504030602030204" pitchFamily="34" charset="0"/>
              <a:cs typeface="Calibri" panose="020F0502020204030204" pitchFamily="34" charset="0"/>
            </a:endParaRPr>
          </a:p>
        </p:txBody>
      </p:sp>
      <p:pic>
        <p:nvPicPr>
          <p:cNvPr id="24" name="Afbeelding 23">
            <a:extLst>
              <a:ext uri="{FF2B5EF4-FFF2-40B4-BE49-F238E27FC236}">
                <a16:creationId xmlns:a16="http://schemas.microsoft.com/office/drawing/2014/main" id="{7C722D64-62B2-42AF-BD2C-BD477257E7AE}"/>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265504" y="133351"/>
            <a:ext cx="327284" cy="304800"/>
          </a:xfrm>
          <a:prstGeom prst="rect">
            <a:avLst/>
          </a:prstGeom>
        </p:spPr>
      </p:pic>
      <p:pic>
        <p:nvPicPr>
          <p:cNvPr id="25" name="Graphic 24">
            <a:extLst>
              <a:ext uri="{FF2B5EF4-FFF2-40B4-BE49-F238E27FC236}">
                <a16:creationId xmlns:a16="http://schemas.microsoft.com/office/drawing/2014/main" id="{8E834F04-3B0B-42E4-B27B-7E6CA3BAEE0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73361" y="4223109"/>
            <a:ext cx="2184968" cy="664348"/>
          </a:xfrm>
          <a:prstGeom prst="rect">
            <a:avLst/>
          </a:prstGeom>
        </p:spPr>
      </p:pic>
      <p:pic>
        <p:nvPicPr>
          <p:cNvPr id="26" name="Afbeelding 25" descr="Afbeelding met tekst&#10;&#10;Automatisch gegenereerde beschrijving">
            <a:extLst>
              <a:ext uri="{FF2B5EF4-FFF2-40B4-BE49-F238E27FC236}">
                <a16:creationId xmlns:a16="http://schemas.microsoft.com/office/drawing/2014/main" id="{14253B2E-F582-4FFE-BA0D-19A627A1999A}"/>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21579" y="3021068"/>
            <a:ext cx="976242" cy="2083801"/>
          </a:xfrm>
          <a:prstGeom prst="rect">
            <a:avLst/>
          </a:prstGeom>
        </p:spPr>
      </p:pic>
      <p:pic>
        <p:nvPicPr>
          <p:cNvPr id="18" name="Afbeelding 17">
            <a:extLst>
              <a:ext uri="{FF2B5EF4-FFF2-40B4-BE49-F238E27FC236}">
                <a16:creationId xmlns:a16="http://schemas.microsoft.com/office/drawing/2014/main" id="{ABD731F6-0651-445D-9EFD-6FE10BE72289}"/>
              </a:ext>
            </a:extLst>
          </p:cNvPr>
          <p:cNvPicPr>
            <a:picLocks noChangeAspect="1"/>
          </p:cNvPicPr>
          <p:nvPr userDrawn="1"/>
        </p:nvPicPr>
        <p:blipFill>
          <a:blip r:embed="rId9"/>
          <a:stretch>
            <a:fillRect/>
          </a:stretch>
        </p:blipFill>
        <p:spPr>
          <a:xfrm>
            <a:off x="2146134" y="906605"/>
            <a:ext cx="2038516" cy="1884817"/>
          </a:xfrm>
          <a:prstGeom prst="rect">
            <a:avLst/>
          </a:prstGeom>
        </p:spPr>
      </p:pic>
      <p:sp>
        <p:nvSpPr>
          <p:cNvPr id="22" name="Tijdelijke aanduiding voor tekst 59">
            <a:extLst>
              <a:ext uri="{FF2B5EF4-FFF2-40B4-BE49-F238E27FC236}">
                <a16:creationId xmlns:a16="http://schemas.microsoft.com/office/drawing/2014/main" id="{7C1ABD0C-8140-4B96-A9BB-9C2168ACCB78}"/>
              </a:ext>
            </a:extLst>
          </p:cNvPr>
          <p:cNvSpPr>
            <a:spLocks noGrp="1"/>
          </p:cNvSpPr>
          <p:nvPr>
            <p:ph type="body" sz="quarter" idx="22" hasCustomPrompt="1"/>
          </p:nvPr>
        </p:nvSpPr>
        <p:spPr>
          <a:xfrm>
            <a:off x="2300348" y="1413512"/>
            <a:ext cx="1617160" cy="1191747"/>
          </a:xfrm>
          <a:prstGeom prst="rect">
            <a:avLst/>
          </a:prstGeom>
        </p:spPr>
        <p:txBody>
          <a:bodyPr/>
          <a:lstStyle>
            <a:lvl1pPr>
              <a:defRPr sz="800" b="0" i="0">
                <a:solidFill>
                  <a:schemeClr val="tx1">
                    <a:lumMod val="75000"/>
                    <a:lumOff val="25000"/>
                  </a:schemeClr>
                </a:solidFill>
                <a:latin typeface="Ubuntu" panose="020B0504030602030204" pitchFamily="34" charset="0"/>
              </a:defRPr>
            </a:lvl1pPr>
          </a:lstStyle>
          <a:p>
            <a:pPr lvl="0"/>
            <a:r>
              <a:rPr lang="nl-NL"/>
              <a:t>Tips…</a:t>
            </a:r>
          </a:p>
        </p:txBody>
      </p:sp>
      <p:pic>
        <p:nvPicPr>
          <p:cNvPr id="28" name="Afbeelding 27">
            <a:extLst>
              <a:ext uri="{FF2B5EF4-FFF2-40B4-BE49-F238E27FC236}">
                <a16:creationId xmlns:a16="http://schemas.microsoft.com/office/drawing/2014/main" id="{F99A0C0A-7547-4D1B-A12A-EF86A7E09D06}"/>
              </a:ext>
            </a:extLst>
          </p:cNvPr>
          <p:cNvPicPr>
            <a:picLocks noChangeAspect="1"/>
          </p:cNvPicPr>
          <p:nvPr userDrawn="1"/>
        </p:nvPicPr>
        <p:blipFill>
          <a:blip r:embed="rId10"/>
          <a:stretch>
            <a:fillRect/>
          </a:stretch>
        </p:blipFill>
        <p:spPr>
          <a:xfrm>
            <a:off x="6559912" y="951338"/>
            <a:ext cx="1843612" cy="1828864"/>
          </a:xfrm>
          <a:prstGeom prst="rect">
            <a:avLst/>
          </a:prstGeom>
        </p:spPr>
      </p:pic>
      <p:sp>
        <p:nvSpPr>
          <p:cNvPr id="29" name="Tijdelijke aanduiding voor tekst 59">
            <a:extLst>
              <a:ext uri="{FF2B5EF4-FFF2-40B4-BE49-F238E27FC236}">
                <a16:creationId xmlns:a16="http://schemas.microsoft.com/office/drawing/2014/main" id="{49B6F2EA-298E-4AFF-B9A6-F80FBC6A2366}"/>
              </a:ext>
            </a:extLst>
          </p:cNvPr>
          <p:cNvSpPr>
            <a:spLocks noGrp="1"/>
          </p:cNvSpPr>
          <p:nvPr>
            <p:ph type="body" sz="quarter" idx="27" hasCustomPrompt="1"/>
          </p:nvPr>
        </p:nvSpPr>
        <p:spPr>
          <a:xfrm>
            <a:off x="6733937" y="1472170"/>
            <a:ext cx="1495562" cy="965619"/>
          </a:xfrm>
          <a:prstGeom prst="rect">
            <a:avLst/>
          </a:prstGeom>
        </p:spPr>
        <p:txBody>
          <a:bodyPr/>
          <a:lstStyle>
            <a:lvl1pPr>
              <a:defRPr sz="800" b="0" i="0">
                <a:solidFill>
                  <a:schemeClr val="tx1">
                    <a:lumMod val="75000"/>
                    <a:lumOff val="25000"/>
                  </a:schemeClr>
                </a:solidFill>
                <a:latin typeface="Ubuntu" panose="020B0504030602030204" pitchFamily="34" charset="0"/>
              </a:defRPr>
            </a:lvl1pPr>
          </a:lstStyle>
          <a:p>
            <a:pPr lvl="0"/>
            <a:r>
              <a:rPr lang="nl-NL"/>
              <a:t>Tips…</a:t>
            </a:r>
          </a:p>
        </p:txBody>
      </p:sp>
      <p:pic>
        <p:nvPicPr>
          <p:cNvPr id="37" name="Afbeelding 36">
            <a:extLst>
              <a:ext uri="{FF2B5EF4-FFF2-40B4-BE49-F238E27FC236}">
                <a16:creationId xmlns:a16="http://schemas.microsoft.com/office/drawing/2014/main" id="{F8C80A8F-71BC-472E-9A0B-C9E82F3FD305}"/>
              </a:ext>
            </a:extLst>
          </p:cNvPr>
          <p:cNvPicPr>
            <a:picLocks noChangeAspect="1"/>
          </p:cNvPicPr>
          <p:nvPr userDrawn="1"/>
        </p:nvPicPr>
        <p:blipFill>
          <a:blip r:embed="rId11"/>
          <a:stretch>
            <a:fillRect/>
          </a:stretch>
        </p:blipFill>
        <p:spPr>
          <a:xfrm>
            <a:off x="4348044" y="835214"/>
            <a:ext cx="2027285" cy="1978825"/>
          </a:xfrm>
          <a:prstGeom prst="rect">
            <a:avLst/>
          </a:prstGeom>
        </p:spPr>
      </p:pic>
      <p:sp>
        <p:nvSpPr>
          <p:cNvPr id="40" name="Tijdelijke aanduiding voor tekst 59">
            <a:extLst>
              <a:ext uri="{FF2B5EF4-FFF2-40B4-BE49-F238E27FC236}">
                <a16:creationId xmlns:a16="http://schemas.microsoft.com/office/drawing/2014/main" id="{98C0DBAD-A250-4A0E-B9B5-34BE50F458A2}"/>
              </a:ext>
            </a:extLst>
          </p:cNvPr>
          <p:cNvSpPr>
            <a:spLocks noGrp="1"/>
          </p:cNvSpPr>
          <p:nvPr>
            <p:ph type="body" sz="quarter" idx="26" hasCustomPrompt="1"/>
          </p:nvPr>
        </p:nvSpPr>
        <p:spPr>
          <a:xfrm>
            <a:off x="4572000" y="1448028"/>
            <a:ext cx="1495562" cy="1158021"/>
          </a:xfrm>
          <a:prstGeom prst="rect">
            <a:avLst/>
          </a:prstGeom>
        </p:spPr>
        <p:txBody>
          <a:bodyPr/>
          <a:lstStyle>
            <a:lvl1pPr>
              <a:defRPr sz="800" b="0" i="0">
                <a:solidFill>
                  <a:schemeClr val="tx1">
                    <a:lumMod val="75000"/>
                    <a:lumOff val="25000"/>
                  </a:schemeClr>
                </a:solidFill>
                <a:latin typeface="Ubuntu" panose="020B0504030602030204" pitchFamily="34" charset="0"/>
              </a:defRPr>
            </a:lvl1pPr>
          </a:lstStyle>
          <a:p>
            <a:pPr lvl="0"/>
            <a:r>
              <a:rPr lang="nl-NL"/>
              <a:t>Tips…</a:t>
            </a:r>
          </a:p>
        </p:txBody>
      </p:sp>
    </p:spTree>
    <p:extLst>
      <p:ext uri="{BB962C8B-B14F-4D97-AF65-F5344CB8AC3E}">
        <p14:creationId xmlns:p14="http://schemas.microsoft.com/office/powerpoint/2010/main" val="3690761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slaving_quote">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BFAEF74D-3DCD-7040-A88E-10EE1AD6C8F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433" b="13544"/>
          <a:stretch/>
        </p:blipFill>
        <p:spPr>
          <a:xfrm flipH="1">
            <a:off x="914400" y="514350"/>
            <a:ext cx="8229600" cy="3886200"/>
          </a:xfrm>
          <a:prstGeom prst="rect">
            <a:avLst/>
          </a:prstGeom>
        </p:spPr>
      </p:pic>
      <p:pic>
        <p:nvPicPr>
          <p:cNvPr id="10" name="Afbeelding 9">
            <a:extLst>
              <a:ext uri="{FF2B5EF4-FFF2-40B4-BE49-F238E27FC236}">
                <a16:creationId xmlns:a16="http://schemas.microsoft.com/office/drawing/2014/main" id="{0D1FE3A3-C00C-4197-BA03-4957C2ECE6B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514349"/>
            <a:ext cx="4722668" cy="3886202"/>
          </a:xfrm>
          <a:prstGeom prst="rect">
            <a:avLst/>
          </a:prstGeom>
        </p:spPr>
      </p:pic>
      <p:sp>
        <p:nvSpPr>
          <p:cNvPr id="26" name="object 14">
            <a:extLst>
              <a:ext uri="{FF2B5EF4-FFF2-40B4-BE49-F238E27FC236}">
                <a16:creationId xmlns:a16="http://schemas.microsoft.com/office/drawing/2014/main" id="{83AE29C0-0024-9A4D-AF42-D95D1B4111CB}"/>
              </a:ext>
            </a:extLst>
          </p:cNvPr>
          <p:cNvSpPr txBox="1"/>
          <p:nvPr userDrawn="1"/>
        </p:nvSpPr>
        <p:spPr>
          <a:xfrm>
            <a:off x="685799" y="160764"/>
            <a:ext cx="1926771" cy="203417"/>
          </a:xfrm>
          <a:prstGeom prst="rect">
            <a:avLst/>
          </a:prstGeom>
        </p:spPr>
        <p:txBody>
          <a:bodyPr vert="horz" wrap="square" lIns="0" tIns="18570" rIns="0" bIns="0" rtlCol="0">
            <a:spAutoFit/>
          </a:bodyPr>
          <a:lstStyle/>
          <a:p>
            <a:pPr marL="8637">
              <a:lnSpc>
                <a:spcPct val="100000"/>
              </a:lnSpc>
              <a:spcBef>
                <a:spcPts val="194"/>
              </a:spcBef>
            </a:pPr>
            <a:r>
              <a:rPr lang="nl-NL" sz="1200" b="1" i="0">
                <a:solidFill>
                  <a:srgbClr val="31398E"/>
                </a:solidFill>
                <a:latin typeface="Ubuntu" panose="020B0504030602030204" pitchFamily="34" charset="0"/>
                <a:cs typeface="Calibri" panose="020F0502020204030204" pitchFamily="34" charset="0"/>
              </a:rPr>
              <a:t>Verslaving aanpakken</a:t>
            </a:r>
            <a:endParaRPr sz="1200" b="1" i="0">
              <a:solidFill>
                <a:srgbClr val="31398E"/>
              </a:solidFill>
              <a:latin typeface="Ubuntu" panose="020B0504030602030204" pitchFamily="34" charset="0"/>
              <a:cs typeface="Calibri" panose="020F0502020204030204" pitchFamily="34" charset="0"/>
            </a:endParaRPr>
          </a:p>
        </p:txBody>
      </p:sp>
      <p:pic>
        <p:nvPicPr>
          <p:cNvPr id="9" name="Afbeelding 8">
            <a:extLst>
              <a:ext uri="{FF2B5EF4-FFF2-40B4-BE49-F238E27FC236}">
                <a16:creationId xmlns:a16="http://schemas.microsoft.com/office/drawing/2014/main" id="{FFC12BCB-BE35-A347-8A4B-039E4D4774B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286278" y="203335"/>
            <a:ext cx="341844" cy="169023"/>
          </a:xfrm>
          <a:prstGeom prst="rect">
            <a:avLst/>
          </a:prstGeom>
        </p:spPr>
      </p:pic>
      <p:sp>
        <p:nvSpPr>
          <p:cNvPr id="8" name="Tijdelijke aanduiding voor afbeelding 8">
            <a:extLst>
              <a:ext uri="{FF2B5EF4-FFF2-40B4-BE49-F238E27FC236}">
                <a16:creationId xmlns:a16="http://schemas.microsoft.com/office/drawing/2014/main" id="{0FA84D1E-7976-4B8E-AEA1-0888FC0AB7CE}"/>
              </a:ext>
            </a:extLst>
          </p:cNvPr>
          <p:cNvSpPr>
            <a:spLocks noGrp="1"/>
          </p:cNvSpPr>
          <p:nvPr>
            <p:ph type="pic" sz="quarter" idx="15" hasCustomPrompt="1"/>
          </p:nvPr>
        </p:nvSpPr>
        <p:spPr>
          <a:xfrm>
            <a:off x="228600" y="4580688"/>
            <a:ext cx="1112209" cy="429462"/>
          </a:xfrm>
          <a:prstGeom prst="rect">
            <a:avLst/>
          </a:prstGeom>
          <a:solidFill>
            <a:schemeClr val="bg1"/>
          </a:solidFill>
        </p:spPr>
        <p:txBody>
          <a:bodyPr vert="horz" bIns="0" anchor="ctr" anchorCtr="0">
            <a:noAutofit/>
          </a:bodyPr>
          <a:lstStyle>
            <a:lvl1pPr marL="0" indent="0" algn="ctr">
              <a:lnSpc>
                <a:spcPct val="100000"/>
              </a:lnSpc>
              <a:spcBef>
                <a:spcPts val="0"/>
              </a:spcBef>
              <a:spcAft>
                <a:spcPts val="0"/>
              </a:spcAft>
              <a:buNone/>
              <a:defRPr sz="800" i="1">
                <a:solidFill>
                  <a:schemeClr val="tx1">
                    <a:lumMod val="50000"/>
                    <a:lumOff val="50000"/>
                  </a:schemeClr>
                </a:solidFill>
              </a:defRPr>
            </a:lvl1pPr>
          </a:lstStyle>
          <a:p>
            <a:r>
              <a:rPr lang="en-GB" noProof="0"/>
              <a:t>Upload logo</a:t>
            </a:r>
          </a:p>
        </p:txBody>
      </p:sp>
    </p:spTree>
    <p:extLst>
      <p:ext uri="{BB962C8B-B14F-4D97-AF65-F5344CB8AC3E}">
        <p14:creationId xmlns:p14="http://schemas.microsoft.com/office/powerpoint/2010/main" val="1840352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lcohol">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8725BC66-CDAE-9846-9687-85694D89975D}"/>
              </a:ext>
            </a:extLst>
          </p:cNvPr>
          <p:cNvSpPr/>
          <p:nvPr userDrawn="1"/>
        </p:nvSpPr>
        <p:spPr>
          <a:xfrm>
            <a:off x="0" y="0"/>
            <a:ext cx="9144000" cy="5143500"/>
          </a:xfrm>
          <a:prstGeom prst="rect">
            <a:avLst/>
          </a:prstGeom>
          <a:solidFill>
            <a:srgbClr val="EAF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Afgeronde rechthoek 27">
            <a:extLst>
              <a:ext uri="{FF2B5EF4-FFF2-40B4-BE49-F238E27FC236}">
                <a16:creationId xmlns:a16="http://schemas.microsoft.com/office/drawing/2014/main" id="{39188650-D915-1C42-9C21-FB52BF8CCAD5}"/>
              </a:ext>
            </a:extLst>
          </p:cNvPr>
          <p:cNvSpPr/>
          <p:nvPr userDrawn="1"/>
        </p:nvSpPr>
        <p:spPr>
          <a:xfrm>
            <a:off x="536430" y="1572413"/>
            <a:ext cx="2968770" cy="1137096"/>
          </a:xfrm>
          <a:prstGeom prst="roundRect">
            <a:avLst>
              <a:gd name="adj" fmla="val 4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10" name="object 8">
            <a:extLst>
              <a:ext uri="{FF2B5EF4-FFF2-40B4-BE49-F238E27FC236}">
                <a16:creationId xmlns:a16="http://schemas.microsoft.com/office/drawing/2014/main" id="{DAF70C5D-F8CF-2249-B81D-CEFCB4268075}"/>
              </a:ext>
            </a:extLst>
          </p:cNvPr>
          <p:cNvSpPr/>
          <p:nvPr userDrawn="1"/>
        </p:nvSpPr>
        <p:spPr>
          <a:xfrm>
            <a:off x="5002370" y="1510602"/>
            <a:ext cx="49412" cy="24616"/>
          </a:xfrm>
          <a:custGeom>
            <a:avLst/>
            <a:gdLst/>
            <a:ahLst/>
            <a:cxnLst/>
            <a:rect l="l" t="t" r="r" b="b"/>
            <a:pathLst>
              <a:path w="57785" h="36194">
                <a:moveTo>
                  <a:pt x="56248" y="0"/>
                </a:moveTo>
                <a:lnTo>
                  <a:pt x="0" y="1968"/>
                </a:lnTo>
                <a:lnTo>
                  <a:pt x="1181" y="35839"/>
                </a:lnTo>
                <a:lnTo>
                  <a:pt x="57429" y="33883"/>
                </a:lnTo>
                <a:lnTo>
                  <a:pt x="56248" y="0"/>
                </a:lnTo>
                <a:close/>
              </a:path>
            </a:pathLst>
          </a:custGeom>
          <a:solidFill>
            <a:srgbClr val="E8F1F8"/>
          </a:solidFill>
        </p:spPr>
        <p:txBody>
          <a:bodyPr wrap="square" lIns="0" tIns="0" rIns="0" bIns="0" rtlCol="0"/>
          <a:lstStyle/>
          <a:p>
            <a:endParaRPr sz="958">
              <a:latin typeface="Calibri" panose="020F0502020204030204" pitchFamily="34" charset="0"/>
              <a:cs typeface="Calibri" panose="020F0502020204030204" pitchFamily="34" charset="0"/>
            </a:endParaRPr>
          </a:p>
        </p:txBody>
      </p:sp>
      <p:sp>
        <p:nvSpPr>
          <p:cNvPr id="16" name="object 14">
            <a:extLst>
              <a:ext uri="{FF2B5EF4-FFF2-40B4-BE49-F238E27FC236}">
                <a16:creationId xmlns:a16="http://schemas.microsoft.com/office/drawing/2014/main" id="{03275007-0615-AC48-9163-CB8C4B8A84E3}"/>
              </a:ext>
            </a:extLst>
          </p:cNvPr>
          <p:cNvSpPr txBox="1"/>
          <p:nvPr userDrawn="1"/>
        </p:nvSpPr>
        <p:spPr>
          <a:xfrm>
            <a:off x="1219199" y="408135"/>
            <a:ext cx="3108961" cy="326528"/>
          </a:xfrm>
          <a:prstGeom prst="rect">
            <a:avLst/>
          </a:prstGeom>
        </p:spPr>
        <p:txBody>
          <a:bodyPr vert="horz" wrap="square" lIns="0" tIns="18570" rIns="0" bIns="0" rtlCol="0">
            <a:spAutoFit/>
          </a:bodyPr>
          <a:lstStyle/>
          <a:p>
            <a:pPr marL="8637">
              <a:lnSpc>
                <a:spcPct val="100000"/>
              </a:lnSpc>
              <a:spcBef>
                <a:spcPts val="194"/>
              </a:spcBef>
            </a:pPr>
            <a:r>
              <a:rPr lang="nl-NL" sz="2000" b="1" i="0">
                <a:solidFill>
                  <a:srgbClr val="31398E"/>
                </a:solidFill>
                <a:latin typeface="Ubuntu" panose="020B0504030602030204" pitchFamily="34" charset="0"/>
                <a:cs typeface="Calibri" panose="020F0502020204030204" pitchFamily="34" charset="0"/>
              </a:rPr>
              <a:t>Verslaving aanpakken</a:t>
            </a:r>
            <a:endParaRPr sz="2000" b="1" i="0">
              <a:solidFill>
                <a:srgbClr val="31398E"/>
              </a:solidFill>
              <a:latin typeface="Ubuntu" panose="020B0504030602030204" pitchFamily="34" charset="0"/>
              <a:cs typeface="Calibri" panose="020F0502020204030204" pitchFamily="34" charset="0"/>
            </a:endParaRPr>
          </a:p>
        </p:txBody>
      </p:sp>
      <p:sp>
        <p:nvSpPr>
          <p:cNvPr id="20" name="object 19">
            <a:extLst>
              <a:ext uri="{FF2B5EF4-FFF2-40B4-BE49-F238E27FC236}">
                <a16:creationId xmlns:a16="http://schemas.microsoft.com/office/drawing/2014/main" id="{536FD984-031C-714F-A304-86F5E46E7525}"/>
              </a:ext>
            </a:extLst>
          </p:cNvPr>
          <p:cNvSpPr/>
          <p:nvPr userDrawn="1"/>
        </p:nvSpPr>
        <p:spPr>
          <a:xfrm>
            <a:off x="3247222" y="1473985"/>
            <a:ext cx="125431" cy="307487"/>
          </a:xfrm>
          <a:custGeom>
            <a:avLst/>
            <a:gdLst/>
            <a:ahLst/>
            <a:cxnLst/>
            <a:rect l="l" t="t" r="r" b="b"/>
            <a:pathLst>
              <a:path w="146685" h="452119">
                <a:moveTo>
                  <a:pt x="146164" y="233603"/>
                </a:moveTo>
                <a:lnTo>
                  <a:pt x="145427" y="25400"/>
                </a:lnTo>
                <a:lnTo>
                  <a:pt x="119938" y="0"/>
                </a:lnTo>
                <a:lnTo>
                  <a:pt x="65709" y="0"/>
                </a:lnTo>
                <a:lnTo>
                  <a:pt x="40130" y="5162"/>
                </a:lnTo>
                <a:lnTo>
                  <a:pt x="19243" y="19242"/>
                </a:lnTo>
                <a:lnTo>
                  <a:pt x="5162" y="40124"/>
                </a:lnTo>
                <a:lnTo>
                  <a:pt x="0" y="65697"/>
                </a:lnTo>
                <a:lnTo>
                  <a:pt x="0" y="438835"/>
                </a:lnTo>
                <a:lnTo>
                  <a:pt x="0" y="445846"/>
                </a:lnTo>
                <a:lnTo>
                  <a:pt x="5689" y="451535"/>
                </a:lnTo>
                <a:lnTo>
                  <a:pt x="12700" y="451535"/>
                </a:lnTo>
                <a:lnTo>
                  <a:pt x="57632" y="451535"/>
                </a:lnTo>
                <a:lnTo>
                  <a:pt x="80064" y="446373"/>
                </a:lnTo>
                <a:lnTo>
                  <a:pt x="98383" y="432293"/>
                </a:lnTo>
                <a:lnTo>
                  <a:pt x="110735" y="411411"/>
                </a:lnTo>
                <a:lnTo>
                  <a:pt x="115265" y="385838"/>
                </a:lnTo>
                <a:lnTo>
                  <a:pt x="115265" y="57912"/>
                </a:lnTo>
                <a:lnTo>
                  <a:pt x="71412" y="57912"/>
                </a:lnTo>
                <a:lnTo>
                  <a:pt x="54420" y="62901"/>
                </a:lnTo>
                <a:lnTo>
                  <a:pt x="40692" y="76507"/>
                </a:lnTo>
                <a:lnTo>
                  <a:pt x="31605" y="96691"/>
                </a:lnTo>
                <a:lnTo>
                  <a:pt x="28536" y="121412"/>
                </a:lnTo>
                <a:lnTo>
                  <a:pt x="30226" y="232714"/>
                </a:lnTo>
              </a:path>
            </a:pathLst>
          </a:custGeom>
          <a:noFill/>
          <a:ln w="9525">
            <a:solidFill>
              <a:srgbClr val="24404D"/>
            </a:solidFill>
          </a:ln>
        </p:spPr>
        <p:txBody>
          <a:bodyPr wrap="square" lIns="0" tIns="0" rIns="0" bIns="0" rtlCol="0"/>
          <a:lstStyle/>
          <a:p>
            <a:endParaRPr sz="958">
              <a:solidFill>
                <a:srgbClr val="31398E"/>
              </a:solidFill>
              <a:latin typeface="Calibri" panose="020F0502020204030204" pitchFamily="34" charset="0"/>
              <a:cs typeface="Calibri" panose="020F0502020204030204" pitchFamily="34" charset="0"/>
            </a:endParaRPr>
          </a:p>
        </p:txBody>
      </p:sp>
      <p:sp>
        <p:nvSpPr>
          <p:cNvPr id="31" name="Tijdelijke aanduiding voor inhoud 30">
            <a:extLst>
              <a:ext uri="{FF2B5EF4-FFF2-40B4-BE49-F238E27FC236}">
                <a16:creationId xmlns:a16="http://schemas.microsoft.com/office/drawing/2014/main" id="{487C62C7-E456-1C49-9DDB-5D0FB6567366}"/>
              </a:ext>
            </a:extLst>
          </p:cNvPr>
          <p:cNvSpPr>
            <a:spLocks noGrp="1"/>
          </p:cNvSpPr>
          <p:nvPr>
            <p:ph sz="quarter" idx="14" hasCustomPrompt="1"/>
          </p:nvPr>
        </p:nvSpPr>
        <p:spPr>
          <a:xfrm>
            <a:off x="693738" y="1726081"/>
            <a:ext cx="2616200" cy="153888"/>
          </a:xfrm>
          <a:prstGeom prst="rect">
            <a:avLst/>
          </a:prstGeom>
        </p:spPr>
        <p:txBody>
          <a:bodyPr/>
          <a:lstStyle>
            <a:lvl1pPr>
              <a:defRPr sz="1000" b="1" i="0">
                <a:solidFill>
                  <a:srgbClr val="31398E"/>
                </a:solidFill>
                <a:latin typeface="Ubuntu" panose="020B0504030602030204" pitchFamily="34" charset="0"/>
              </a:defRPr>
            </a:lvl1pPr>
          </a:lstStyle>
          <a:p>
            <a:pPr lvl="0"/>
            <a:r>
              <a:rPr lang="nl-NL"/>
              <a:t>Titel…</a:t>
            </a:r>
          </a:p>
        </p:txBody>
      </p:sp>
      <p:sp>
        <p:nvSpPr>
          <p:cNvPr id="66" name="Afgeronde rechthoek 65">
            <a:extLst>
              <a:ext uri="{FF2B5EF4-FFF2-40B4-BE49-F238E27FC236}">
                <a16:creationId xmlns:a16="http://schemas.microsoft.com/office/drawing/2014/main" id="{0F261603-8C4C-6A49-9B01-EB9417D7AE10}"/>
              </a:ext>
            </a:extLst>
          </p:cNvPr>
          <p:cNvSpPr/>
          <p:nvPr userDrawn="1"/>
        </p:nvSpPr>
        <p:spPr>
          <a:xfrm>
            <a:off x="3662508" y="1568231"/>
            <a:ext cx="2968770" cy="1137096"/>
          </a:xfrm>
          <a:prstGeom prst="roundRect">
            <a:avLst>
              <a:gd name="adj" fmla="val 4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70" name="Afgeronde rechthoek 69">
            <a:extLst>
              <a:ext uri="{FF2B5EF4-FFF2-40B4-BE49-F238E27FC236}">
                <a16:creationId xmlns:a16="http://schemas.microsoft.com/office/drawing/2014/main" id="{E9B19AFD-5873-EA48-BB8B-5811399D057E}"/>
              </a:ext>
            </a:extLst>
          </p:cNvPr>
          <p:cNvSpPr/>
          <p:nvPr userDrawn="1"/>
        </p:nvSpPr>
        <p:spPr>
          <a:xfrm>
            <a:off x="536430" y="2873388"/>
            <a:ext cx="2968770" cy="1218347"/>
          </a:xfrm>
          <a:prstGeom prst="roundRect">
            <a:avLst>
              <a:gd name="adj" fmla="val 4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73" name="Afgeronde rechthoek 72">
            <a:extLst>
              <a:ext uri="{FF2B5EF4-FFF2-40B4-BE49-F238E27FC236}">
                <a16:creationId xmlns:a16="http://schemas.microsoft.com/office/drawing/2014/main" id="{8A0A1EC8-DA70-F847-B25B-9965E2C8E754}"/>
              </a:ext>
            </a:extLst>
          </p:cNvPr>
          <p:cNvSpPr/>
          <p:nvPr userDrawn="1"/>
        </p:nvSpPr>
        <p:spPr>
          <a:xfrm>
            <a:off x="3662508" y="2869206"/>
            <a:ext cx="2968770" cy="1218347"/>
          </a:xfrm>
          <a:prstGeom prst="roundRect">
            <a:avLst>
              <a:gd name="adj" fmla="val 4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81" name="Afgeronde rechthoek 80">
            <a:extLst>
              <a:ext uri="{FF2B5EF4-FFF2-40B4-BE49-F238E27FC236}">
                <a16:creationId xmlns:a16="http://schemas.microsoft.com/office/drawing/2014/main" id="{68E95C16-63DB-994F-A203-E20D5C990018}"/>
              </a:ext>
            </a:extLst>
          </p:cNvPr>
          <p:cNvSpPr/>
          <p:nvPr userDrawn="1"/>
        </p:nvSpPr>
        <p:spPr>
          <a:xfrm>
            <a:off x="6784850" y="1568231"/>
            <a:ext cx="1822720" cy="2612284"/>
          </a:xfrm>
          <a:prstGeom prst="roundRect">
            <a:avLst>
              <a:gd name="adj" fmla="val 12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83" name="Tijdelijke aanduiding voor inhoud 30">
            <a:extLst>
              <a:ext uri="{FF2B5EF4-FFF2-40B4-BE49-F238E27FC236}">
                <a16:creationId xmlns:a16="http://schemas.microsoft.com/office/drawing/2014/main" id="{1F2C04D5-B9ED-AE45-B68B-623DB8EB89DF}"/>
              </a:ext>
            </a:extLst>
          </p:cNvPr>
          <p:cNvSpPr>
            <a:spLocks noGrp="1"/>
          </p:cNvSpPr>
          <p:nvPr>
            <p:ph sz="quarter" idx="18" hasCustomPrompt="1"/>
          </p:nvPr>
        </p:nvSpPr>
        <p:spPr>
          <a:xfrm>
            <a:off x="6942158" y="1721898"/>
            <a:ext cx="1523057" cy="153889"/>
          </a:xfrm>
          <a:prstGeom prst="rect">
            <a:avLst/>
          </a:prstGeom>
        </p:spPr>
        <p:txBody>
          <a:bodyPr/>
          <a:lstStyle>
            <a:lvl1pPr>
              <a:defRPr sz="1000" b="1" i="0">
                <a:solidFill>
                  <a:srgbClr val="31398E"/>
                </a:solidFill>
                <a:latin typeface="Ubuntu" panose="020B0504030602030204" pitchFamily="34" charset="0"/>
              </a:defRPr>
            </a:lvl1pPr>
          </a:lstStyle>
          <a:p>
            <a:pPr lvl="0"/>
            <a:r>
              <a:rPr lang="nl-NL"/>
              <a:t>Titel…</a:t>
            </a:r>
          </a:p>
        </p:txBody>
      </p:sp>
      <p:sp>
        <p:nvSpPr>
          <p:cNvPr id="60" name="Tijdelijke aanduiding voor tekst 59">
            <a:extLst>
              <a:ext uri="{FF2B5EF4-FFF2-40B4-BE49-F238E27FC236}">
                <a16:creationId xmlns:a16="http://schemas.microsoft.com/office/drawing/2014/main" id="{5636DEEB-4C9F-8047-A41B-6F7FE9B4B4E7}"/>
              </a:ext>
            </a:extLst>
          </p:cNvPr>
          <p:cNvSpPr>
            <a:spLocks noGrp="1"/>
          </p:cNvSpPr>
          <p:nvPr>
            <p:ph type="body" sz="quarter" idx="19" hasCustomPrompt="1"/>
          </p:nvPr>
        </p:nvSpPr>
        <p:spPr>
          <a:xfrm>
            <a:off x="3819816" y="1947776"/>
            <a:ext cx="2616200" cy="649374"/>
          </a:xfrm>
          <a:prstGeom prst="rect">
            <a:avLst/>
          </a:prstGeom>
        </p:spPr>
        <p:txBody>
          <a:bodyPr/>
          <a:lstStyle>
            <a:lvl1pPr>
              <a:defRPr sz="700" b="0" i="0">
                <a:solidFill>
                  <a:schemeClr val="tx1">
                    <a:lumMod val="75000"/>
                    <a:lumOff val="25000"/>
                  </a:schemeClr>
                </a:solidFill>
                <a:latin typeface="Ubuntu" panose="020B0504030602030204" pitchFamily="34" charset="0"/>
              </a:defRPr>
            </a:lvl1pPr>
          </a:lstStyle>
          <a:p>
            <a:pPr lvl="0"/>
            <a:r>
              <a:rPr lang="nl-NL"/>
              <a:t>Omschrijving…</a:t>
            </a:r>
          </a:p>
        </p:txBody>
      </p:sp>
      <p:sp>
        <p:nvSpPr>
          <p:cNvPr id="84" name="Tijdelijke aanduiding voor tekst 59">
            <a:extLst>
              <a:ext uri="{FF2B5EF4-FFF2-40B4-BE49-F238E27FC236}">
                <a16:creationId xmlns:a16="http://schemas.microsoft.com/office/drawing/2014/main" id="{AD70A44D-51E8-D444-AD10-DD391DE66A41}"/>
              </a:ext>
            </a:extLst>
          </p:cNvPr>
          <p:cNvSpPr>
            <a:spLocks noGrp="1"/>
          </p:cNvSpPr>
          <p:nvPr>
            <p:ph type="body" sz="quarter" idx="20" hasCustomPrompt="1"/>
          </p:nvPr>
        </p:nvSpPr>
        <p:spPr>
          <a:xfrm>
            <a:off x="3819816" y="3239632"/>
            <a:ext cx="2616200" cy="748168"/>
          </a:xfrm>
          <a:prstGeom prst="rect">
            <a:avLst/>
          </a:prstGeom>
        </p:spPr>
        <p:txBody>
          <a:bodyPr/>
          <a:lstStyle>
            <a:lvl1pPr>
              <a:defRPr sz="700" b="0" i="0">
                <a:solidFill>
                  <a:schemeClr val="tx1">
                    <a:lumMod val="75000"/>
                    <a:lumOff val="25000"/>
                  </a:schemeClr>
                </a:solidFill>
                <a:latin typeface="Ubuntu" panose="020B0504030602030204" pitchFamily="34" charset="0"/>
              </a:defRPr>
            </a:lvl1pPr>
          </a:lstStyle>
          <a:p>
            <a:pPr lvl="0"/>
            <a:r>
              <a:rPr lang="nl-NL"/>
              <a:t>Omschrijving…</a:t>
            </a:r>
          </a:p>
        </p:txBody>
      </p:sp>
      <p:sp>
        <p:nvSpPr>
          <p:cNvPr id="85" name="Tijdelijke aanduiding voor tekst 59">
            <a:extLst>
              <a:ext uri="{FF2B5EF4-FFF2-40B4-BE49-F238E27FC236}">
                <a16:creationId xmlns:a16="http://schemas.microsoft.com/office/drawing/2014/main" id="{94DF4BC3-ED6F-5D43-B023-CE31D1315FEB}"/>
              </a:ext>
            </a:extLst>
          </p:cNvPr>
          <p:cNvSpPr>
            <a:spLocks noGrp="1"/>
          </p:cNvSpPr>
          <p:nvPr>
            <p:ph type="body" sz="quarter" idx="21" hasCustomPrompt="1"/>
          </p:nvPr>
        </p:nvSpPr>
        <p:spPr>
          <a:xfrm>
            <a:off x="693844" y="3239632"/>
            <a:ext cx="2616200" cy="748168"/>
          </a:xfrm>
          <a:prstGeom prst="rect">
            <a:avLst/>
          </a:prstGeom>
        </p:spPr>
        <p:txBody>
          <a:bodyPr/>
          <a:lstStyle>
            <a:lvl1pPr>
              <a:defRPr sz="700" b="0" i="0">
                <a:solidFill>
                  <a:schemeClr val="tx1">
                    <a:lumMod val="75000"/>
                    <a:lumOff val="25000"/>
                  </a:schemeClr>
                </a:solidFill>
                <a:latin typeface="Ubuntu" panose="020B0504030602030204" pitchFamily="34" charset="0"/>
              </a:defRPr>
            </a:lvl1pPr>
          </a:lstStyle>
          <a:p>
            <a:pPr lvl="0"/>
            <a:r>
              <a:rPr lang="nl-NL"/>
              <a:t>Omschrijving…</a:t>
            </a:r>
          </a:p>
        </p:txBody>
      </p:sp>
      <p:sp>
        <p:nvSpPr>
          <p:cNvPr id="86" name="Tijdelijke aanduiding voor tekst 59">
            <a:extLst>
              <a:ext uri="{FF2B5EF4-FFF2-40B4-BE49-F238E27FC236}">
                <a16:creationId xmlns:a16="http://schemas.microsoft.com/office/drawing/2014/main" id="{F22125C5-E8C9-9841-AB70-27AEDBD00B44}"/>
              </a:ext>
            </a:extLst>
          </p:cNvPr>
          <p:cNvSpPr>
            <a:spLocks noGrp="1"/>
          </p:cNvSpPr>
          <p:nvPr>
            <p:ph type="body" sz="quarter" idx="22" hasCustomPrompt="1"/>
          </p:nvPr>
        </p:nvSpPr>
        <p:spPr>
          <a:xfrm>
            <a:off x="693844" y="1947777"/>
            <a:ext cx="2616200" cy="649374"/>
          </a:xfrm>
          <a:prstGeom prst="rect">
            <a:avLst/>
          </a:prstGeom>
        </p:spPr>
        <p:txBody>
          <a:bodyPr/>
          <a:lstStyle>
            <a:lvl1pPr>
              <a:defRPr sz="700" b="0" i="0">
                <a:solidFill>
                  <a:schemeClr val="tx1">
                    <a:lumMod val="75000"/>
                    <a:lumOff val="25000"/>
                  </a:schemeClr>
                </a:solidFill>
                <a:latin typeface="Ubuntu" panose="020B0504030602030204" pitchFamily="34" charset="0"/>
              </a:defRPr>
            </a:lvl1pPr>
          </a:lstStyle>
          <a:p>
            <a:pPr lvl="0"/>
            <a:r>
              <a:rPr lang="nl-NL"/>
              <a:t>Omschrijving…</a:t>
            </a:r>
          </a:p>
        </p:txBody>
      </p:sp>
      <p:sp>
        <p:nvSpPr>
          <p:cNvPr id="87" name="Tijdelijke aanduiding voor tekst 59">
            <a:extLst>
              <a:ext uri="{FF2B5EF4-FFF2-40B4-BE49-F238E27FC236}">
                <a16:creationId xmlns:a16="http://schemas.microsoft.com/office/drawing/2014/main" id="{73615DA6-F27E-7D4F-A1A0-9D99BE59FC0D}"/>
              </a:ext>
            </a:extLst>
          </p:cNvPr>
          <p:cNvSpPr>
            <a:spLocks noGrp="1"/>
          </p:cNvSpPr>
          <p:nvPr>
            <p:ph type="body" sz="quarter" idx="23" hasCustomPrompt="1"/>
          </p:nvPr>
        </p:nvSpPr>
        <p:spPr>
          <a:xfrm>
            <a:off x="6935156" y="1947775"/>
            <a:ext cx="1523057" cy="2139777"/>
          </a:xfrm>
          <a:prstGeom prst="rect">
            <a:avLst/>
          </a:prstGeom>
        </p:spPr>
        <p:txBody>
          <a:bodyPr/>
          <a:lstStyle>
            <a:lvl1pPr>
              <a:defRPr sz="700" b="0" i="0">
                <a:solidFill>
                  <a:schemeClr val="tx1">
                    <a:lumMod val="75000"/>
                    <a:lumOff val="25000"/>
                  </a:schemeClr>
                </a:solidFill>
                <a:latin typeface="Ubuntu" panose="020B0504030602030204" pitchFamily="34" charset="0"/>
              </a:defRPr>
            </a:lvl1pPr>
          </a:lstStyle>
          <a:p>
            <a:pPr lvl="0"/>
            <a:r>
              <a:rPr lang="nl-NL"/>
              <a:t>Omschrijving…</a:t>
            </a:r>
          </a:p>
        </p:txBody>
      </p:sp>
      <p:sp>
        <p:nvSpPr>
          <p:cNvPr id="89" name="object 19">
            <a:extLst>
              <a:ext uri="{FF2B5EF4-FFF2-40B4-BE49-F238E27FC236}">
                <a16:creationId xmlns:a16="http://schemas.microsoft.com/office/drawing/2014/main" id="{B3651D5F-4E0D-C840-9CDB-29F9280F4CBC}"/>
              </a:ext>
            </a:extLst>
          </p:cNvPr>
          <p:cNvSpPr/>
          <p:nvPr userDrawn="1"/>
        </p:nvSpPr>
        <p:spPr>
          <a:xfrm>
            <a:off x="6426627" y="2753563"/>
            <a:ext cx="94347" cy="231287"/>
          </a:xfrm>
          <a:custGeom>
            <a:avLst/>
            <a:gdLst/>
            <a:ahLst/>
            <a:cxnLst/>
            <a:rect l="l" t="t" r="r" b="b"/>
            <a:pathLst>
              <a:path w="146685" h="452119">
                <a:moveTo>
                  <a:pt x="146164" y="233603"/>
                </a:moveTo>
                <a:lnTo>
                  <a:pt x="145427" y="25400"/>
                </a:lnTo>
                <a:lnTo>
                  <a:pt x="119938" y="0"/>
                </a:lnTo>
                <a:lnTo>
                  <a:pt x="65709" y="0"/>
                </a:lnTo>
                <a:lnTo>
                  <a:pt x="40130" y="5162"/>
                </a:lnTo>
                <a:lnTo>
                  <a:pt x="19243" y="19242"/>
                </a:lnTo>
                <a:lnTo>
                  <a:pt x="5162" y="40124"/>
                </a:lnTo>
                <a:lnTo>
                  <a:pt x="0" y="65697"/>
                </a:lnTo>
                <a:lnTo>
                  <a:pt x="0" y="438835"/>
                </a:lnTo>
                <a:lnTo>
                  <a:pt x="0" y="445846"/>
                </a:lnTo>
                <a:lnTo>
                  <a:pt x="5689" y="451535"/>
                </a:lnTo>
                <a:lnTo>
                  <a:pt x="12700" y="451535"/>
                </a:lnTo>
                <a:lnTo>
                  <a:pt x="57632" y="451535"/>
                </a:lnTo>
                <a:lnTo>
                  <a:pt x="80064" y="446373"/>
                </a:lnTo>
                <a:lnTo>
                  <a:pt x="98383" y="432293"/>
                </a:lnTo>
                <a:lnTo>
                  <a:pt x="110735" y="411411"/>
                </a:lnTo>
                <a:lnTo>
                  <a:pt x="115265" y="385838"/>
                </a:lnTo>
                <a:lnTo>
                  <a:pt x="115265" y="57912"/>
                </a:lnTo>
                <a:lnTo>
                  <a:pt x="71412" y="57912"/>
                </a:lnTo>
                <a:lnTo>
                  <a:pt x="54420" y="62901"/>
                </a:lnTo>
                <a:lnTo>
                  <a:pt x="40692" y="76507"/>
                </a:lnTo>
                <a:lnTo>
                  <a:pt x="31605" y="96691"/>
                </a:lnTo>
                <a:lnTo>
                  <a:pt x="28536" y="121412"/>
                </a:lnTo>
                <a:lnTo>
                  <a:pt x="30226" y="232714"/>
                </a:lnTo>
              </a:path>
            </a:pathLst>
          </a:custGeom>
          <a:noFill/>
          <a:ln w="9525">
            <a:solidFill>
              <a:srgbClr val="31398E"/>
            </a:solidFill>
          </a:ln>
        </p:spPr>
        <p:txBody>
          <a:bodyPr wrap="square" lIns="0" tIns="0" rIns="0" bIns="0" rtlCol="0"/>
          <a:lstStyle/>
          <a:p>
            <a:endParaRPr sz="958">
              <a:solidFill>
                <a:srgbClr val="31398E"/>
              </a:solidFill>
              <a:latin typeface="Calibri" panose="020F0502020204030204" pitchFamily="34" charset="0"/>
              <a:cs typeface="Calibri" panose="020F0502020204030204" pitchFamily="34" charset="0"/>
            </a:endParaRPr>
          </a:p>
        </p:txBody>
      </p:sp>
      <p:pic>
        <p:nvPicPr>
          <p:cNvPr id="93" name="Afbeelding 92">
            <a:extLst>
              <a:ext uri="{FF2B5EF4-FFF2-40B4-BE49-F238E27FC236}">
                <a16:creationId xmlns:a16="http://schemas.microsoft.com/office/drawing/2014/main" id="{5ABF0EA8-CABC-E649-A677-25E5082C59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49983"/>
            <a:ext cx="9144000" cy="693517"/>
          </a:xfrm>
          <a:prstGeom prst="rect">
            <a:avLst/>
          </a:prstGeom>
        </p:spPr>
      </p:pic>
      <p:pic>
        <p:nvPicPr>
          <p:cNvPr id="4" name="Afbeelding 3">
            <a:extLst>
              <a:ext uri="{FF2B5EF4-FFF2-40B4-BE49-F238E27FC236}">
                <a16:creationId xmlns:a16="http://schemas.microsoft.com/office/drawing/2014/main" id="{36965F66-86FC-A448-9F5C-006EA173F73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536430" y="516714"/>
            <a:ext cx="541430" cy="267706"/>
          </a:xfrm>
          <a:prstGeom prst="rect">
            <a:avLst/>
          </a:prstGeom>
        </p:spPr>
      </p:pic>
      <p:pic>
        <p:nvPicPr>
          <p:cNvPr id="34" name="Graphic 33" descr="Cirkel met pijl naar links met effen opvulling">
            <a:hlinkClick r:id="" action="ppaction://hlinkshowjump?jump=previousslide"/>
            <a:extLst>
              <a:ext uri="{FF2B5EF4-FFF2-40B4-BE49-F238E27FC236}">
                <a16:creationId xmlns:a16="http://schemas.microsoft.com/office/drawing/2014/main" id="{F426ADAB-B5D4-B440-AED9-2776C1E4FA9A}"/>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34418" y="69045"/>
            <a:ext cx="369106" cy="369106"/>
          </a:xfrm>
          <a:prstGeom prst="rect">
            <a:avLst/>
          </a:prstGeom>
        </p:spPr>
      </p:pic>
      <p:pic>
        <p:nvPicPr>
          <p:cNvPr id="37" name="Graphic 36" descr="Cirkel met pijl naar links met effen opvulling">
            <a:hlinkClick r:id="" action="ppaction://hlinkshowjump?jump=nextslide"/>
            <a:extLst>
              <a:ext uri="{FF2B5EF4-FFF2-40B4-BE49-F238E27FC236}">
                <a16:creationId xmlns:a16="http://schemas.microsoft.com/office/drawing/2014/main" id="{A986E045-5EF6-924E-8E94-21200C58302A}"/>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8361337" y="69044"/>
            <a:ext cx="369106" cy="369106"/>
          </a:xfrm>
          <a:prstGeom prst="rect">
            <a:avLst/>
          </a:prstGeom>
        </p:spPr>
      </p:pic>
      <p:pic>
        <p:nvPicPr>
          <p:cNvPr id="5" name="Afbeelding 4">
            <a:extLst>
              <a:ext uri="{FF2B5EF4-FFF2-40B4-BE49-F238E27FC236}">
                <a16:creationId xmlns:a16="http://schemas.microsoft.com/office/drawing/2014/main" id="{190A749E-074D-4037-A949-240175C8891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27872" y="4150197"/>
            <a:ext cx="667585" cy="956297"/>
          </a:xfrm>
          <a:prstGeom prst="rect">
            <a:avLst/>
          </a:prstGeom>
        </p:spPr>
      </p:pic>
      <p:pic>
        <p:nvPicPr>
          <p:cNvPr id="15" name="Afbeelding 14" descr="Afbeelding met tekst&#10;&#10;Automatisch gegenereerde beschrijving">
            <a:extLst>
              <a:ext uri="{FF2B5EF4-FFF2-40B4-BE49-F238E27FC236}">
                <a16:creationId xmlns:a16="http://schemas.microsoft.com/office/drawing/2014/main" id="{E78A9014-A251-4D09-9EC3-04639CB23D9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362200" y="4180515"/>
            <a:ext cx="657143" cy="924824"/>
          </a:xfrm>
          <a:prstGeom prst="rect">
            <a:avLst/>
          </a:prstGeom>
        </p:spPr>
      </p:pic>
      <p:pic>
        <p:nvPicPr>
          <p:cNvPr id="13" name="Afbeelding 12">
            <a:extLst>
              <a:ext uri="{FF2B5EF4-FFF2-40B4-BE49-F238E27FC236}">
                <a16:creationId xmlns:a16="http://schemas.microsoft.com/office/drawing/2014/main" id="{EB60979B-366F-4EE3-BA5E-FBFD4A5731C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010585" y="4152900"/>
            <a:ext cx="989230" cy="956297"/>
          </a:xfrm>
          <a:prstGeom prst="rect">
            <a:avLst/>
          </a:prstGeom>
        </p:spPr>
      </p:pic>
      <p:sp>
        <p:nvSpPr>
          <p:cNvPr id="39" name="Tekstvak 38">
            <a:extLst>
              <a:ext uri="{FF2B5EF4-FFF2-40B4-BE49-F238E27FC236}">
                <a16:creationId xmlns:a16="http://schemas.microsoft.com/office/drawing/2014/main" id="{8B2437CE-0240-4141-AE98-D36CE3CA5587}"/>
              </a:ext>
            </a:extLst>
          </p:cNvPr>
          <p:cNvSpPr txBox="1"/>
          <p:nvPr userDrawn="1"/>
        </p:nvSpPr>
        <p:spPr>
          <a:xfrm>
            <a:off x="466036" y="846655"/>
            <a:ext cx="7914668" cy="670179"/>
          </a:xfrm>
          <a:prstGeom prst="rect">
            <a:avLst/>
          </a:prstGeom>
          <a:noFill/>
        </p:spPr>
        <p:txBody>
          <a:bodyPr wrap="square" rIns="0" numCol="1" rtlCol="0">
            <a:noAutofit/>
          </a:bodyPr>
          <a:lstStyle/>
          <a:p>
            <a:r>
              <a:rPr lang="nl-NL" sz="900" b="0" i="0" kern="1200">
                <a:solidFill>
                  <a:schemeClr val="tx1">
                    <a:lumMod val="75000"/>
                    <a:lumOff val="25000"/>
                  </a:schemeClr>
                </a:solidFill>
                <a:effectLst/>
                <a:latin typeface="Ubuntu" panose="020B0504030602030204" pitchFamily="34" charset="0"/>
                <a:ea typeface="+mn-ea"/>
                <a:cs typeface="+mn-cs"/>
              </a:rPr>
              <a:t>Je kunt aan veel dingen verslaafd zijn: teveel alcohol drinken of niet meer zonder slaappillen of andere middelen kunnen. Maar ook aan gokken of gamen kun je verslaafd raken. Voor alle vormen van verslaving geldt dat ze uiteindelijk ongezond voor je zijn, zowel voor lichaam als geest. Ook lukt werken soms niet meer zo goed én heb je een grotere kans op ongelukken. Vraag daarom om hulp wanneer je denkt dat je (misschien) verslaafd bent. Je staat er niet alleen voor!</a:t>
            </a:r>
          </a:p>
        </p:txBody>
      </p:sp>
      <p:sp>
        <p:nvSpPr>
          <p:cNvPr id="35" name="Tijdelijke aanduiding voor inhoud 30">
            <a:extLst>
              <a:ext uri="{FF2B5EF4-FFF2-40B4-BE49-F238E27FC236}">
                <a16:creationId xmlns:a16="http://schemas.microsoft.com/office/drawing/2014/main" id="{BCB8C189-8AC8-9042-BD14-49892476116D}"/>
              </a:ext>
            </a:extLst>
          </p:cNvPr>
          <p:cNvSpPr>
            <a:spLocks noGrp="1"/>
          </p:cNvSpPr>
          <p:nvPr>
            <p:ph sz="quarter" idx="24" hasCustomPrompt="1"/>
          </p:nvPr>
        </p:nvSpPr>
        <p:spPr>
          <a:xfrm>
            <a:off x="3818601" y="1726081"/>
            <a:ext cx="2616200" cy="153888"/>
          </a:xfrm>
          <a:prstGeom prst="rect">
            <a:avLst/>
          </a:prstGeom>
        </p:spPr>
        <p:txBody>
          <a:bodyPr/>
          <a:lstStyle>
            <a:lvl1pPr>
              <a:defRPr sz="1000" b="1" i="0">
                <a:solidFill>
                  <a:srgbClr val="31398E"/>
                </a:solidFill>
                <a:latin typeface="Ubuntu" panose="020B0504030602030204" pitchFamily="34" charset="0"/>
              </a:defRPr>
            </a:lvl1pPr>
          </a:lstStyle>
          <a:p>
            <a:pPr lvl="0"/>
            <a:r>
              <a:rPr lang="nl-NL"/>
              <a:t>Titel…</a:t>
            </a:r>
          </a:p>
        </p:txBody>
      </p:sp>
      <p:sp>
        <p:nvSpPr>
          <p:cNvPr id="36" name="Tijdelijke aanduiding voor inhoud 30">
            <a:extLst>
              <a:ext uri="{FF2B5EF4-FFF2-40B4-BE49-F238E27FC236}">
                <a16:creationId xmlns:a16="http://schemas.microsoft.com/office/drawing/2014/main" id="{870FA2ED-0591-8840-84BA-3769E53B3A48}"/>
              </a:ext>
            </a:extLst>
          </p:cNvPr>
          <p:cNvSpPr>
            <a:spLocks noGrp="1"/>
          </p:cNvSpPr>
          <p:nvPr>
            <p:ph sz="quarter" idx="25" hasCustomPrompt="1"/>
          </p:nvPr>
        </p:nvSpPr>
        <p:spPr>
          <a:xfrm>
            <a:off x="3818601" y="3014192"/>
            <a:ext cx="2616200" cy="153888"/>
          </a:xfrm>
          <a:prstGeom prst="rect">
            <a:avLst/>
          </a:prstGeom>
        </p:spPr>
        <p:txBody>
          <a:bodyPr/>
          <a:lstStyle>
            <a:lvl1pPr>
              <a:defRPr sz="1000" b="1" i="0">
                <a:solidFill>
                  <a:srgbClr val="31398E"/>
                </a:solidFill>
                <a:latin typeface="Ubuntu" panose="020B0504030602030204" pitchFamily="34" charset="0"/>
              </a:defRPr>
            </a:lvl1pPr>
          </a:lstStyle>
          <a:p>
            <a:pPr lvl="0"/>
            <a:r>
              <a:rPr lang="nl-NL"/>
              <a:t>Titel…</a:t>
            </a:r>
          </a:p>
        </p:txBody>
      </p:sp>
      <p:sp>
        <p:nvSpPr>
          <p:cNvPr id="40" name="Tijdelijke aanduiding voor inhoud 30">
            <a:extLst>
              <a:ext uri="{FF2B5EF4-FFF2-40B4-BE49-F238E27FC236}">
                <a16:creationId xmlns:a16="http://schemas.microsoft.com/office/drawing/2014/main" id="{14AD52F5-67BC-C546-B59E-24A77D59DD64}"/>
              </a:ext>
            </a:extLst>
          </p:cNvPr>
          <p:cNvSpPr>
            <a:spLocks noGrp="1"/>
          </p:cNvSpPr>
          <p:nvPr>
            <p:ph sz="quarter" idx="26" hasCustomPrompt="1"/>
          </p:nvPr>
        </p:nvSpPr>
        <p:spPr>
          <a:xfrm>
            <a:off x="685787" y="3014192"/>
            <a:ext cx="2616200" cy="153888"/>
          </a:xfrm>
          <a:prstGeom prst="rect">
            <a:avLst/>
          </a:prstGeom>
        </p:spPr>
        <p:txBody>
          <a:bodyPr/>
          <a:lstStyle>
            <a:lvl1pPr>
              <a:defRPr sz="1000" b="1" i="0">
                <a:solidFill>
                  <a:srgbClr val="31398E"/>
                </a:solidFill>
                <a:latin typeface="Ubuntu" panose="020B0504030602030204" pitchFamily="34" charset="0"/>
              </a:defRPr>
            </a:lvl1pPr>
          </a:lstStyle>
          <a:p>
            <a:pPr lvl="0"/>
            <a:r>
              <a:rPr lang="nl-NL"/>
              <a:t>Titel…</a:t>
            </a:r>
          </a:p>
        </p:txBody>
      </p:sp>
      <p:grpSp>
        <p:nvGrpSpPr>
          <p:cNvPr id="32" name="Groep 31">
            <a:extLst>
              <a:ext uri="{FF2B5EF4-FFF2-40B4-BE49-F238E27FC236}">
                <a16:creationId xmlns:a16="http://schemas.microsoft.com/office/drawing/2014/main" id="{AE1C3ACC-0A90-3D42-897D-97225AC60D5C}"/>
              </a:ext>
            </a:extLst>
          </p:cNvPr>
          <p:cNvGrpSpPr/>
          <p:nvPr userDrawn="1"/>
        </p:nvGrpSpPr>
        <p:grpSpPr>
          <a:xfrm>
            <a:off x="8730444" y="118554"/>
            <a:ext cx="270081" cy="270081"/>
            <a:chOff x="8730444" y="118555"/>
            <a:chExt cx="270081" cy="270081"/>
          </a:xfrm>
        </p:grpSpPr>
        <p:sp>
          <p:nvSpPr>
            <p:cNvPr id="41" name="Ovaal 40">
              <a:hlinkClick r:id="rId9" action="ppaction://hlinksldjump"/>
              <a:extLst>
                <a:ext uri="{FF2B5EF4-FFF2-40B4-BE49-F238E27FC236}">
                  <a16:creationId xmlns:a16="http://schemas.microsoft.com/office/drawing/2014/main" id="{F6FB93DD-1931-5B4F-8B39-F13B737F8B03}"/>
                </a:ext>
              </a:extLst>
            </p:cNvPr>
            <p:cNvSpPr/>
            <p:nvPr userDrawn="1"/>
          </p:nvSpPr>
          <p:spPr>
            <a:xfrm>
              <a:off x="8730444" y="118555"/>
              <a:ext cx="270081" cy="270081"/>
            </a:xfrm>
            <a:prstGeom prst="ellipse">
              <a:avLst/>
            </a:prstGeom>
            <a:noFill/>
            <a:ln w="22479">
              <a:solidFill>
                <a:srgbClr val="E40B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2" name="Graphic 41">
              <a:hlinkClick r:id="rId9" action="ppaction://hlinksldjump"/>
              <a:extLst>
                <a:ext uri="{FF2B5EF4-FFF2-40B4-BE49-F238E27FC236}">
                  <a16:creationId xmlns:a16="http://schemas.microsoft.com/office/drawing/2014/main" id="{79579294-6FBB-2C40-94BE-E3AFA15DCA46}"/>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8784943" y="181595"/>
              <a:ext cx="161081" cy="144000"/>
            </a:xfrm>
            <a:prstGeom prst="rect">
              <a:avLst/>
            </a:prstGeom>
          </p:spPr>
        </p:pic>
      </p:grpSp>
    </p:spTree>
    <p:extLst>
      <p:ext uri="{BB962C8B-B14F-4D97-AF65-F5344CB8AC3E}">
        <p14:creationId xmlns:p14="http://schemas.microsoft.com/office/powerpoint/2010/main" val="348254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lcohol_tips">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FA9EC4F7-3DE5-0D4A-BEDD-8633485862ED}"/>
              </a:ext>
            </a:extLst>
          </p:cNvPr>
          <p:cNvSpPr/>
          <p:nvPr userDrawn="1"/>
        </p:nvSpPr>
        <p:spPr>
          <a:xfrm>
            <a:off x="0" y="514350"/>
            <a:ext cx="9144000" cy="4629150"/>
          </a:xfrm>
          <a:prstGeom prst="rect">
            <a:avLst/>
          </a:prstGeom>
          <a:solidFill>
            <a:srgbClr val="EAF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a:extLst>
              <a:ext uri="{FF2B5EF4-FFF2-40B4-BE49-F238E27FC236}">
                <a16:creationId xmlns:a16="http://schemas.microsoft.com/office/drawing/2014/main" id="{17149442-4D70-6E4B-B9E6-B1EA4DBF55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49983"/>
            <a:ext cx="9144000" cy="693517"/>
          </a:xfrm>
          <a:prstGeom prst="rect">
            <a:avLst/>
          </a:prstGeom>
        </p:spPr>
      </p:pic>
      <p:sp>
        <p:nvSpPr>
          <p:cNvPr id="14" name="object 14">
            <a:extLst>
              <a:ext uri="{FF2B5EF4-FFF2-40B4-BE49-F238E27FC236}">
                <a16:creationId xmlns:a16="http://schemas.microsoft.com/office/drawing/2014/main" id="{67B1DA5E-369E-EF47-8485-DA3A2361E054}"/>
              </a:ext>
            </a:extLst>
          </p:cNvPr>
          <p:cNvSpPr txBox="1"/>
          <p:nvPr userDrawn="1"/>
        </p:nvSpPr>
        <p:spPr>
          <a:xfrm>
            <a:off x="409391" y="798432"/>
            <a:ext cx="2148938" cy="572749"/>
          </a:xfrm>
          <a:prstGeom prst="rect">
            <a:avLst/>
          </a:prstGeom>
        </p:spPr>
        <p:txBody>
          <a:bodyPr vert="horz" wrap="square" lIns="0" tIns="18570" rIns="0" bIns="0" rtlCol="0">
            <a:spAutoFit/>
          </a:bodyPr>
          <a:lstStyle/>
          <a:p>
            <a:pPr marL="8637">
              <a:lnSpc>
                <a:spcPct val="100000"/>
              </a:lnSpc>
              <a:spcBef>
                <a:spcPts val="194"/>
              </a:spcBef>
            </a:pPr>
            <a:r>
              <a:rPr lang="nl-NL" sz="3600" b="1" i="0">
                <a:solidFill>
                  <a:srgbClr val="31398E"/>
                </a:solidFill>
                <a:latin typeface="Ubuntu" panose="020B0504030602030204" pitchFamily="34" charset="0"/>
                <a:cs typeface="Calibri" panose="020F0502020204030204" pitchFamily="34" charset="0"/>
              </a:rPr>
              <a:t>Tips!</a:t>
            </a:r>
            <a:endParaRPr sz="3600" b="1" i="0">
              <a:solidFill>
                <a:srgbClr val="31398E"/>
              </a:solidFill>
              <a:latin typeface="Ubuntu" panose="020B0504030602030204" pitchFamily="34" charset="0"/>
              <a:cs typeface="Calibri" panose="020F0502020204030204" pitchFamily="34" charset="0"/>
            </a:endParaRPr>
          </a:p>
        </p:txBody>
      </p:sp>
      <p:pic>
        <p:nvPicPr>
          <p:cNvPr id="17" name="Graphic 16" descr="Cirkel met pijl naar links met effen opvulling">
            <a:hlinkClick r:id="" action="ppaction://hlinkshowjump?jump=previousslide"/>
            <a:extLst>
              <a:ext uri="{FF2B5EF4-FFF2-40B4-BE49-F238E27FC236}">
                <a16:creationId xmlns:a16="http://schemas.microsoft.com/office/drawing/2014/main" id="{6EB40D04-7FC5-6B48-B58D-F22D23EBDDF2}"/>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4418" y="69045"/>
            <a:ext cx="369106" cy="369106"/>
          </a:xfrm>
          <a:prstGeom prst="rect">
            <a:avLst/>
          </a:prstGeom>
        </p:spPr>
      </p:pic>
      <p:pic>
        <p:nvPicPr>
          <p:cNvPr id="20" name="Graphic 19" descr="Cirkel met pijl naar links met effen opvulling">
            <a:hlinkClick r:id="" action="ppaction://hlinkshowjump?jump=nextslide"/>
            <a:extLst>
              <a:ext uri="{FF2B5EF4-FFF2-40B4-BE49-F238E27FC236}">
                <a16:creationId xmlns:a16="http://schemas.microsoft.com/office/drawing/2014/main" id="{1283B4F9-A582-6644-BC06-32057D5C22E8}"/>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8361337" y="69044"/>
            <a:ext cx="369106" cy="369106"/>
          </a:xfrm>
          <a:prstGeom prst="rect">
            <a:avLst/>
          </a:prstGeom>
        </p:spPr>
      </p:pic>
      <p:sp>
        <p:nvSpPr>
          <p:cNvPr id="23" name="object 14">
            <a:extLst>
              <a:ext uri="{FF2B5EF4-FFF2-40B4-BE49-F238E27FC236}">
                <a16:creationId xmlns:a16="http://schemas.microsoft.com/office/drawing/2014/main" id="{14A1CF5C-49AD-4E98-93E3-456B73709AC8}"/>
              </a:ext>
            </a:extLst>
          </p:cNvPr>
          <p:cNvSpPr txBox="1"/>
          <p:nvPr userDrawn="1"/>
        </p:nvSpPr>
        <p:spPr>
          <a:xfrm>
            <a:off x="685799" y="160764"/>
            <a:ext cx="1695893" cy="203417"/>
          </a:xfrm>
          <a:prstGeom prst="rect">
            <a:avLst/>
          </a:prstGeom>
        </p:spPr>
        <p:txBody>
          <a:bodyPr vert="horz" wrap="square" lIns="0" tIns="18570" rIns="0" bIns="0" rtlCol="0">
            <a:spAutoFit/>
          </a:bodyPr>
          <a:lstStyle/>
          <a:p>
            <a:pPr marL="8637">
              <a:lnSpc>
                <a:spcPct val="100000"/>
              </a:lnSpc>
              <a:spcBef>
                <a:spcPts val="194"/>
              </a:spcBef>
            </a:pPr>
            <a:r>
              <a:rPr lang="nl-NL" sz="1200" b="1" i="0">
                <a:solidFill>
                  <a:srgbClr val="31398E"/>
                </a:solidFill>
                <a:latin typeface="Ubuntu" panose="020B0504030602030204" pitchFamily="34" charset="0"/>
                <a:cs typeface="Calibri" panose="020F0502020204030204" pitchFamily="34" charset="0"/>
              </a:rPr>
              <a:t>Verslaving aanpakken</a:t>
            </a:r>
            <a:endParaRPr sz="1200" b="1" i="0">
              <a:solidFill>
                <a:srgbClr val="31398E"/>
              </a:solidFill>
              <a:latin typeface="Ubuntu" panose="020B0504030602030204" pitchFamily="34" charset="0"/>
              <a:cs typeface="Calibri" panose="020F0502020204030204" pitchFamily="34" charset="0"/>
            </a:endParaRPr>
          </a:p>
        </p:txBody>
      </p:sp>
      <p:pic>
        <p:nvPicPr>
          <p:cNvPr id="26" name="Afbeelding 25">
            <a:extLst>
              <a:ext uri="{FF2B5EF4-FFF2-40B4-BE49-F238E27FC236}">
                <a16:creationId xmlns:a16="http://schemas.microsoft.com/office/drawing/2014/main" id="{168F7B17-743E-4ABD-993E-AD454E384197}"/>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286278" y="203335"/>
            <a:ext cx="341844" cy="169023"/>
          </a:xfrm>
          <a:prstGeom prst="rect">
            <a:avLst/>
          </a:prstGeom>
        </p:spPr>
      </p:pic>
      <p:pic>
        <p:nvPicPr>
          <p:cNvPr id="27" name="Afbeelding 26">
            <a:extLst>
              <a:ext uri="{FF2B5EF4-FFF2-40B4-BE49-F238E27FC236}">
                <a16:creationId xmlns:a16="http://schemas.microsoft.com/office/drawing/2014/main" id="{540C99BE-DDFA-4F62-99D6-852B13FD1E2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27872" y="3972939"/>
            <a:ext cx="791328" cy="1133555"/>
          </a:xfrm>
          <a:prstGeom prst="rect">
            <a:avLst/>
          </a:prstGeom>
        </p:spPr>
      </p:pic>
      <p:pic>
        <p:nvPicPr>
          <p:cNvPr id="28" name="Afbeelding 27">
            <a:extLst>
              <a:ext uri="{FF2B5EF4-FFF2-40B4-BE49-F238E27FC236}">
                <a16:creationId xmlns:a16="http://schemas.microsoft.com/office/drawing/2014/main" id="{3D4D9190-57C0-47CD-8097-81BF7A23E9C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371600" y="3961976"/>
            <a:ext cx="1186729" cy="1147221"/>
          </a:xfrm>
          <a:prstGeom prst="rect">
            <a:avLst/>
          </a:prstGeom>
        </p:spPr>
      </p:pic>
      <p:pic>
        <p:nvPicPr>
          <p:cNvPr id="3" name="Graphic 2">
            <a:extLst>
              <a:ext uri="{FF2B5EF4-FFF2-40B4-BE49-F238E27FC236}">
                <a16:creationId xmlns:a16="http://schemas.microsoft.com/office/drawing/2014/main" id="{EA49F7E4-B368-4AB9-9BFE-2A6446F662B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22301" y="3442983"/>
            <a:ext cx="749299" cy="565261"/>
          </a:xfrm>
          <a:prstGeom prst="rect">
            <a:avLst/>
          </a:prstGeom>
        </p:spPr>
      </p:pic>
      <p:pic>
        <p:nvPicPr>
          <p:cNvPr id="34" name="Afbeelding 33">
            <a:extLst>
              <a:ext uri="{FF2B5EF4-FFF2-40B4-BE49-F238E27FC236}">
                <a16:creationId xmlns:a16="http://schemas.microsoft.com/office/drawing/2014/main" id="{D537839B-E177-43E2-8057-FDB4FC11E1E2}"/>
              </a:ext>
            </a:extLst>
          </p:cNvPr>
          <p:cNvPicPr>
            <a:picLocks noChangeAspect="1"/>
          </p:cNvPicPr>
          <p:nvPr userDrawn="1"/>
        </p:nvPicPr>
        <p:blipFill>
          <a:blip r:embed="rId10"/>
          <a:stretch>
            <a:fillRect/>
          </a:stretch>
        </p:blipFill>
        <p:spPr>
          <a:xfrm>
            <a:off x="2114407" y="1200082"/>
            <a:ext cx="1843612" cy="1828864"/>
          </a:xfrm>
          <a:prstGeom prst="rect">
            <a:avLst/>
          </a:prstGeom>
        </p:spPr>
      </p:pic>
      <p:pic>
        <p:nvPicPr>
          <p:cNvPr id="35" name="Afbeelding 34">
            <a:extLst>
              <a:ext uri="{FF2B5EF4-FFF2-40B4-BE49-F238E27FC236}">
                <a16:creationId xmlns:a16="http://schemas.microsoft.com/office/drawing/2014/main" id="{B510C252-F3A0-4C46-A810-2543007ED5B4}"/>
              </a:ext>
            </a:extLst>
          </p:cNvPr>
          <p:cNvPicPr>
            <a:picLocks noChangeAspect="1"/>
          </p:cNvPicPr>
          <p:nvPr userDrawn="1"/>
        </p:nvPicPr>
        <p:blipFill>
          <a:blip r:embed="rId11"/>
          <a:stretch>
            <a:fillRect/>
          </a:stretch>
        </p:blipFill>
        <p:spPr>
          <a:xfrm>
            <a:off x="4190116" y="1257268"/>
            <a:ext cx="1798968" cy="1740937"/>
          </a:xfrm>
          <a:prstGeom prst="rect">
            <a:avLst/>
          </a:prstGeom>
        </p:spPr>
      </p:pic>
      <p:pic>
        <p:nvPicPr>
          <p:cNvPr id="36" name="Afbeelding 35">
            <a:extLst>
              <a:ext uri="{FF2B5EF4-FFF2-40B4-BE49-F238E27FC236}">
                <a16:creationId xmlns:a16="http://schemas.microsoft.com/office/drawing/2014/main" id="{ECD82D00-106B-43EC-91FB-D27B9DC1D9B9}"/>
              </a:ext>
            </a:extLst>
          </p:cNvPr>
          <p:cNvPicPr>
            <a:picLocks noChangeAspect="1"/>
          </p:cNvPicPr>
          <p:nvPr userDrawn="1"/>
        </p:nvPicPr>
        <p:blipFill>
          <a:blip r:embed="rId12"/>
          <a:stretch>
            <a:fillRect/>
          </a:stretch>
        </p:blipFill>
        <p:spPr>
          <a:xfrm>
            <a:off x="6216812" y="1144249"/>
            <a:ext cx="2027285" cy="1978825"/>
          </a:xfrm>
          <a:prstGeom prst="rect">
            <a:avLst/>
          </a:prstGeom>
        </p:spPr>
      </p:pic>
      <p:sp>
        <p:nvSpPr>
          <p:cNvPr id="37" name="Tijdelijke aanduiding voor tekst 59">
            <a:extLst>
              <a:ext uri="{FF2B5EF4-FFF2-40B4-BE49-F238E27FC236}">
                <a16:creationId xmlns:a16="http://schemas.microsoft.com/office/drawing/2014/main" id="{C47BFBEF-A5D1-44CE-BB32-ADFE022DF441}"/>
              </a:ext>
            </a:extLst>
          </p:cNvPr>
          <p:cNvSpPr>
            <a:spLocks noGrp="1"/>
          </p:cNvSpPr>
          <p:nvPr>
            <p:ph type="body" sz="quarter" idx="24" hasCustomPrompt="1"/>
          </p:nvPr>
        </p:nvSpPr>
        <p:spPr>
          <a:xfrm>
            <a:off x="4407270" y="1410080"/>
            <a:ext cx="1297161" cy="1333811"/>
          </a:xfrm>
          <a:prstGeom prst="rect">
            <a:avLst/>
          </a:prstGeom>
        </p:spPr>
        <p:txBody>
          <a:bodyPr/>
          <a:lstStyle>
            <a:lvl1pPr>
              <a:defRPr sz="800" b="0" i="0">
                <a:solidFill>
                  <a:schemeClr val="tx1">
                    <a:lumMod val="75000"/>
                    <a:lumOff val="25000"/>
                  </a:schemeClr>
                </a:solidFill>
                <a:latin typeface="Ubuntu" panose="020B0504030602030204" pitchFamily="34" charset="0"/>
              </a:defRPr>
            </a:lvl1pPr>
          </a:lstStyle>
          <a:p>
            <a:pPr lvl="0"/>
            <a:r>
              <a:rPr lang="nl-NL"/>
              <a:t>Tips…</a:t>
            </a:r>
          </a:p>
        </p:txBody>
      </p:sp>
      <p:sp>
        <p:nvSpPr>
          <p:cNvPr id="38" name="Tijdelijke aanduiding voor tekst 59">
            <a:extLst>
              <a:ext uri="{FF2B5EF4-FFF2-40B4-BE49-F238E27FC236}">
                <a16:creationId xmlns:a16="http://schemas.microsoft.com/office/drawing/2014/main" id="{42C170C5-4F76-49A3-AFB2-06474111BE65}"/>
              </a:ext>
            </a:extLst>
          </p:cNvPr>
          <p:cNvSpPr>
            <a:spLocks noGrp="1"/>
          </p:cNvSpPr>
          <p:nvPr>
            <p:ph type="body" sz="quarter" idx="25" hasCustomPrompt="1"/>
          </p:nvPr>
        </p:nvSpPr>
        <p:spPr>
          <a:xfrm>
            <a:off x="2241625" y="1658080"/>
            <a:ext cx="1495562" cy="787036"/>
          </a:xfrm>
          <a:prstGeom prst="rect">
            <a:avLst/>
          </a:prstGeom>
        </p:spPr>
        <p:txBody>
          <a:bodyPr/>
          <a:lstStyle>
            <a:lvl1pPr>
              <a:defRPr sz="800" b="0" i="0">
                <a:solidFill>
                  <a:schemeClr val="tx1">
                    <a:lumMod val="75000"/>
                    <a:lumOff val="25000"/>
                  </a:schemeClr>
                </a:solidFill>
                <a:latin typeface="Ubuntu" panose="020B0504030602030204" pitchFamily="34" charset="0"/>
              </a:defRPr>
            </a:lvl1pPr>
          </a:lstStyle>
          <a:p>
            <a:pPr lvl="0"/>
            <a:r>
              <a:rPr lang="nl-NL"/>
              <a:t>Tips…</a:t>
            </a:r>
          </a:p>
        </p:txBody>
      </p:sp>
      <p:sp>
        <p:nvSpPr>
          <p:cNvPr id="39" name="Tijdelijke aanduiding voor tekst 59">
            <a:extLst>
              <a:ext uri="{FF2B5EF4-FFF2-40B4-BE49-F238E27FC236}">
                <a16:creationId xmlns:a16="http://schemas.microsoft.com/office/drawing/2014/main" id="{DDA022B6-0B87-4321-A9FC-A646BA3ED12E}"/>
              </a:ext>
            </a:extLst>
          </p:cNvPr>
          <p:cNvSpPr>
            <a:spLocks noGrp="1"/>
          </p:cNvSpPr>
          <p:nvPr>
            <p:ph type="body" sz="quarter" idx="26" hasCustomPrompt="1"/>
          </p:nvPr>
        </p:nvSpPr>
        <p:spPr>
          <a:xfrm>
            <a:off x="6440768" y="1757063"/>
            <a:ext cx="1495562" cy="1158021"/>
          </a:xfrm>
          <a:prstGeom prst="rect">
            <a:avLst/>
          </a:prstGeom>
        </p:spPr>
        <p:txBody>
          <a:bodyPr/>
          <a:lstStyle>
            <a:lvl1pPr>
              <a:defRPr sz="800" b="0" i="0">
                <a:solidFill>
                  <a:schemeClr val="tx1">
                    <a:lumMod val="75000"/>
                    <a:lumOff val="25000"/>
                  </a:schemeClr>
                </a:solidFill>
                <a:latin typeface="Ubuntu" panose="020B0504030602030204" pitchFamily="34" charset="0"/>
              </a:defRPr>
            </a:lvl1pPr>
          </a:lstStyle>
          <a:p>
            <a:pPr lvl="0"/>
            <a:r>
              <a:rPr lang="nl-NL"/>
              <a:t>Tips…</a:t>
            </a:r>
          </a:p>
        </p:txBody>
      </p:sp>
    </p:spTree>
    <p:extLst>
      <p:ext uri="{BB962C8B-B14F-4D97-AF65-F5344CB8AC3E}">
        <p14:creationId xmlns:p14="http://schemas.microsoft.com/office/powerpoint/2010/main" val="1111916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tspannen_Quote">
    <p:spTree>
      <p:nvGrpSpPr>
        <p:cNvPr id="1" name=""/>
        <p:cNvGrpSpPr/>
        <p:nvPr/>
      </p:nvGrpSpPr>
      <p:grpSpPr>
        <a:xfrm>
          <a:off x="0" y="0"/>
          <a:ext cx="0" cy="0"/>
          <a:chOff x="0" y="0"/>
          <a:chExt cx="0" cy="0"/>
        </a:xfrm>
      </p:grpSpPr>
      <p:sp>
        <p:nvSpPr>
          <p:cNvPr id="26" name="object 14">
            <a:extLst>
              <a:ext uri="{FF2B5EF4-FFF2-40B4-BE49-F238E27FC236}">
                <a16:creationId xmlns:a16="http://schemas.microsoft.com/office/drawing/2014/main" id="{83AE29C0-0024-9A4D-AF42-D95D1B4111CB}"/>
              </a:ext>
            </a:extLst>
          </p:cNvPr>
          <p:cNvSpPr txBox="1"/>
          <p:nvPr userDrawn="1"/>
        </p:nvSpPr>
        <p:spPr>
          <a:xfrm>
            <a:off x="685800" y="160764"/>
            <a:ext cx="990600" cy="203417"/>
          </a:xfrm>
          <a:prstGeom prst="rect">
            <a:avLst/>
          </a:prstGeom>
        </p:spPr>
        <p:txBody>
          <a:bodyPr vert="horz" wrap="square" lIns="0" tIns="18570" rIns="0" bIns="0" rtlCol="0">
            <a:spAutoFit/>
          </a:bodyPr>
          <a:lstStyle/>
          <a:p>
            <a:pPr marL="8637">
              <a:lnSpc>
                <a:spcPct val="100000"/>
              </a:lnSpc>
              <a:spcBef>
                <a:spcPts val="194"/>
              </a:spcBef>
            </a:pPr>
            <a:r>
              <a:rPr lang="nl-NL" sz="1200" b="1" i="0">
                <a:solidFill>
                  <a:srgbClr val="358933"/>
                </a:solidFill>
                <a:latin typeface="Ubuntu" panose="020B0504030602030204" pitchFamily="34" charset="0"/>
                <a:cs typeface="Calibri" panose="020F0502020204030204" pitchFamily="34" charset="0"/>
              </a:rPr>
              <a:t>Ontspannen</a:t>
            </a:r>
            <a:endParaRPr sz="1200" b="1" i="0">
              <a:solidFill>
                <a:srgbClr val="358933"/>
              </a:solidFill>
              <a:latin typeface="Ubuntu" panose="020B0504030602030204" pitchFamily="34" charset="0"/>
              <a:cs typeface="Calibri" panose="020F0502020204030204" pitchFamily="34" charset="0"/>
            </a:endParaRPr>
          </a:p>
        </p:txBody>
      </p:sp>
      <p:pic>
        <p:nvPicPr>
          <p:cNvPr id="9" name="Afbeelding 8">
            <a:extLst>
              <a:ext uri="{FF2B5EF4-FFF2-40B4-BE49-F238E27FC236}">
                <a16:creationId xmlns:a16="http://schemas.microsoft.com/office/drawing/2014/main" id="{7D19F8BB-39AC-F740-9BD9-699EC6E0881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86278" y="133350"/>
            <a:ext cx="263034" cy="263034"/>
          </a:xfrm>
          <a:prstGeom prst="rect">
            <a:avLst/>
          </a:prstGeom>
        </p:spPr>
      </p:pic>
      <p:pic>
        <p:nvPicPr>
          <p:cNvPr id="11" name="Afbeelding 10">
            <a:extLst>
              <a:ext uri="{FF2B5EF4-FFF2-40B4-BE49-F238E27FC236}">
                <a16:creationId xmlns:a16="http://schemas.microsoft.com/office/drawing/2014/main" id="{E488610F-1DFE-A042-ABF2-F58344F0CA5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18134" b="18134"/>
          <a:stretch/>
        </p:blipFill>
        <p:spPr>
          <a:xfrm>
            <a:off x="-2" y="514349"/>
            <a:ext cx="9143999" cy="3886202"/>
          </a:xfrm>
          <a:prstGeom prst="rect">
            <a:avLst/>
          </a:prstGeom>
        </p:spPr>
      </p:pic>
      <p:pic>
        <p:nvPicPr>
          <p:cNvPr id="6" name="Afbeelding 5">
            <a:extLst>
              <a:ext uri="{FF2B5EF4-FFF2-40B4-BE49-F238E27FC236}">
                <a16:creationId xmlns:a16="http://schemas.microsoft.com/office/drawing/2014/main" id="{2915399E-04F7-3C4B-AF5C-23FB0F43C2C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19" y="514348"/>
            <a:ext cx="4722668" cy="3886203"/>
          </a:xfrm>
          <a:prstGeom prst="rect">
            <a:avLst/>
          </a:prstGeom>
        </p:spPr>
      </p:pic>
      <p:sp>
        <p:nvSpPr>
          <p:cNvPr id="8" name="Tijdelijke aanduiding voor afbeelding 8">
            <a:extLst>
              <a:ext uri="{FF2B5EF4-FFF2-40B4-BE49-F238E27FC236}">
                <a16:creationId xmlns:a16="http://schemas.microsoft.com/office/drawing/2014/main" id="{396807DC-2C85-4CA8-A5A1-806FB80E32F5}"/>
              </a:ext>
            </a:extLst>
          </p:cNvPr>
          <p:cNvSpPr>
            <a:spLocks noGrp="1"/>
          </p:cNvSpPr>
          <p:nvPr>
            <p:ph type="pic" sz="quarter" idx="15" hasCustomPrompt="1"/>
          </p:nvPr>
        </p:nvSpPr>
        <p:spPr>
          <a:xfrm>
            <a:off x="228600" y="4580688"/>
            <a:ext cx="1112209" cy="429462"/>
          </a:xfrm>
          <a:prstGeom prst="rect">
            <a:avLst/>
          </a:prstGeom>
          <a:solidFill>
            <a:schemeClr val="bg1"/>
          </a:solidFill>
        </p:spPr>
        <p:txBody>
          <a:bodyPr vert="horz" bIns="0" anchor="ctr" anchorCtr="0">
            <a:noAutofit/>
          </a:bodyPr>
          <a:lstStyle>
            <a:lvl1pPr marL="0" indent="0" algn="ctr">
              <a:lnSpc>
                <a:spcPct val="100000"/>
              </a:lnSpc>
              <a:spcBef>
                <a:spcPts val="0"/>
              </a:spcBef>
              <a:spcAft>
                <a:spcPts val="0"/>
              </a:spcAft>
              <a:buNone/>
              <a:defRPr sz="800" i="1">
                <a:solidFill>
                  <a:schemeClr val="tx1">
                    <a:lumMod val="50000"/>
                    <a:lumOff val="50000"/>
                  </a:schemeClr>
                </a:solidFill>
              </a:defRPr>
            </a:lvl1pPr>
          </a:lstStyle>
          <a:p>
            <a:r>
              <a:rPr lang="en-GB" noProof="0"/>
              <a:t>Upload logo</a:t>
            </a:r>
          </a:p>
        </p:txBody>
      </p:sp>
    </p:spTree>
    <p:extLst>
      <p:ext uri="{BB962C8B-B14F-4D97-AF65-F5344CB8AC3E}">
        <p14:creationId xmlns:p14="http://schemas.microsoft.com/office/powerpoint/2010/main" val="3390997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ntspannin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8725BC66-CDAE-9846-9687-85694D89975D}"/>
              </a:ext>
            </a:extLst>
          </p:cNvPr>
          <p:cNvSpPr/>
          <p:nvPr userDrawn="1"/>
        </p:nvSpPr>
        <p:spPr>
          <a:xfrm>
            <a:off x="0" y="0"/>
            <a:ext cx="9144000" cy="5143500"/>
          </a:xfrm>
          <a:prstGeom prst="rect">
            <a:avLst/>
          </a:prstGeom>
          <a:solidFill>
            <a:srgbClr val="EAF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Afgeronde rechthoek 27">
            <a:extLst>
              <a:ext uri="{FF2B5EF4-FFF2-40B4-BE49-F238E27FC236}">
                <a16:creationId xmlns:a16="http://schemas.microsoft.com/office/drawing/2014/main" id="{39188650-D915-1C42-9C21-FB52BF8CCAD5}"/>
              </a:ext>
            </a:extLst>
          </p:cNvPr>
          <p:cNvSpPr/>
          <p:nvPr userDrawn="1"/>
        </p:nvSpPr>
        <p:spPr>
          <a:xfrm>
            <a:off x="536430" y="1578763"/>
            <a:ext cx="2968770" cy="1137096"/>
          </a:xfrm>
          <a:prstGeom prst="roundRect">
            <a:avLst>
              <a:gd name="adj" fmla="val 4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10" name="object 8">
            <a:extLst>
              <a:ext uri="{FF2B5EF4-FFF2-40B4-BE49-F238E27FC236}">
                <a16:creationId xmlns:a16="http://schemas.microsoft.com/office/drawing/2014/main" id="{DAF70C5D-F8CF-2249-B81D-CEFCB4268075}"/>
              </a:ext>
            </a:extLst>
          </p:cNvPr>
          <p:cNvSpPr/>
          <p:nvPr userDrawn="1"/>
        </p:nvSpPr>
        <p:spPr>
          <a:xfrm>
            <a:off x="5002370" y="1466152"/>
            <a:ext cx="49412" cy="24616"/>
          </a:xfrm>
          <a:custGeom>
            <a:avLst/>
            <a:gdLst/>
            <a:ahLst/>
            <a:cxnLst/>
            <a:rect l="l" t="t" r="r" b="b"/>
            <a:pathLst>
              <a:path w="57785" h="36194">
                <a:moveTo>
                  <a:pt x="56248" y="0"/>
                </a:moveTo>
                <a:lnTo>
                  <a:pt x="0" y="1968"/>
                </a:lnTo>
                <a:lnTo>
                  <a:pt x="1181" y="35839"/>
                </a:lnTo>
                <a:lnTo>
                  <a:pt x="57429" y="33883"/>
                </a:lnTo>
                <a:lnTo>
                  <a:pt x="56248" y="0"/>
                </a:lnTo>
                <a:close/>
              </a:path>
            </a:pathLst>
          </a:custGeom>
          <a:solidFill>
            <a:srgbClr val="E8F1F8"/>
          </a:solidFill>
        </p:spPr>
        <p:txBody>
          <a:bodyPr wrap="square" lIns="0" tIns="0" rIns="0" bIns="0" rtlCol="0"/>
          <a:lstStyle/>
          <a:p>
            <a:endParaRPr sz="958">
              <a:latin typeface="Calibri" panose="020F0502020204030204" pitchFamily="34" charset="0"/>
              <a:cs typeface="Calibri" panose="020F0502020204030204" pitchFamily="34" charset="0"/>
            </a:endParaRPr>
          </a:p>
        </p:txBody>
      </p:sp>
      <p:sp>
        <p:nvSpPr>
          <p:cNvPr id="16" name="object 14">
            <a:extLst>
              <a:ext uri="{FF2B5EF4-FFF2-40B4-BE49-F238E27FC236}">
                <a16:creationId xmlns:a16="http://schemas.microsoft.com/office/drawing/2014/main" id="{03275007-0615-AC48-9163-CB8C4B8A84E3}"/>
              </a:ext>
            </a:extLst>
          </p:cNvPr>
          <p:cNvSpPr txBox="1"/>
          <p:nvPr userDrawn="1"/>
        </p:nvSpPr>
        <p:spPr>
          <a:xfrm>
            <a:off x="1219200" y="408135"/>
            <a:ext cx="2028022" cy="326528"/>
          </a:xfrm>
          <a:prstGeom prst="rect">
            <a:avLst/>
          </a:prstGeom>
        </p:spPr>
        <p:txBody>
          <a:bodyPr vert="horz" wrap="square" lIns="0" tIns="18570" rIns="0" bIns="0" rtlCol="0">
            <a:spAutoFit/>
          </a:bodyPr>
          <a:lstStyle/>
          <a:p>
            <a:pPr marL="8637">
              <a:lnSpc>
                <a:spcPct val="100000"/>
              </a:lnSpc>
              <a:spcBef>
                <a:spcPts val="194"/>
              </a:spcBef>
            </a:pPr>
            <a:r>
              <a:rPr lang="nl-NL" sz="2000" b="1" i="0">
                <a:solidFill>
                  <a:srgbClr val="358933"/>
                </a:solidFill>
                <a:latin typeface="Ubuntu" panose="020B0504030602030204" pitchFamily="34" charset="0"/>
                <a:cs typeface="Calibri" panose="020F0502020204030204" pitchFamily="34" charset="0"/>
              </a:rPr>
              <a:t>Ontspannen</a:t>
            </a:r>
            <a:endParaRPr sz="2000" b="1" i="0">
              <a:solidFill>
                <a:srgbClr val="358933"/>
              </a:solidFill>
              <a:latin typeface="Ubuntu" panose="020B0504030602030204" pitchFamily="34" charset="0"/>
              <a:cs typeface="Calibri" panose="020F0502020204030204" pitchFamily="34" charset="0"/>
            </a:endParaRPr>
          </a:p>
        </p:txBody>
      </p:sp>
      <p:sp>
        <p:nvSpPr>
          <p:cNvPr id="20" name="object 19">
            <a:extLst>
              <a:ext uri="{FF2B5EF4-FFF2-40B4-BE49-F238E27FC236}">
                <a16:creationId xmlns:a16="http://schemas.microsoft.com/office/drawing/2014/main" id="{536FD984-031C-714F-A304-86F5E46E7525}"/>
              </a:ext>
            </a:extLst>
          </p:cNvPr>
          <p:cNvSpPr/>
          <p:nvPr userDrawn="1"/>
        </p:nvSpPr>
        <p:spPr>
          <a:xfrm>
            <a:off x="3247222" y="1429535"/>
            <a:ext cx="125431" cy="307487"/>
          </a:xfrm>
          <a:custGeom>
            <a:avLst/>
            <a:gdLst/>
            <a:ahLst/>
            <a:cxnLst/>
            <a:rect l="l" t="t" r="r" b="b"/>
            <a:pathLst>
              <a:path w="146685" h="452119">
                <a:moveTo>
                  <a:pt x="146164" y="233603"/>
                </a:moveTo>
                <a:lnTo>
                  <a:pt x="145427" y="25400"/>
                </a:lnTo>
                <a:lnTo>
                  <a:pt x="119938" y="0"/>
                </a:lnTo>
                <a:lnTo>
                  <a:pt x="65709" y="0"/>
                </a:lnTo>
                <a:lnTo>
                  <a:pt x="40130" y="5162"/>
                </a:lnTo>
                <a:lnTo>
                  <a:pt x="19243" y="19242"/>
                </a:lnTo>
                <a:lnTo>
                  <a:pt x="5162" y="40124"/>
                </a:lnTo>
                <a:lnTo>
                  <a:pt x="0" y="65697"/>
                </a:lnTo>
                <a:lnTo>
                  <a:pt x="0" y="438835"/>
                </a:lnTo>
                <a:lnTo>
                  <a:pt x="0" y="445846"/>
                </a:lnTo>
                <a:lnTo>
                  <a:pt x="5689" y="451535"/>
                </a:lnTo>
                <a:lnTo>
                  <a:pt x="12700" y="451535"/>
                </a:lnTo>
                <a:lnTo>
                  <a:pt x="57632" y="451535"/>
                </a:lnTo>
                <a:lnTo>
                  <a:pt x="80064" y="446373"/>
                </a:lnTo>
                <a:lnTo>
                  <a:pt x="98383" y="432293"/>
                </a:lnTo>
                <a:lnTo>
                  <a:pt x="110735" y="411411"/>
                </a:lnTo>
                <a:lnTo>
                  <a:pt x="115265" y="385838"/>
                </a:lnTo>
                <a:lnTo>
                  <a:pt x="115265" y="57912"/>
                </a:lnTo>
                <a:lnTo>
                  <a:pt x="71412" y="57912"/>
                </a:lnTo>
                <a:lnTo>
                  <a:pt x="54420" y="62901"/>
                </a:lnTo>
                <a:lnTo>
                  <a:pt x="40692" y="76507"/>
                </a:lnTo>
                <a:lnTo>
                  <a:pt x="31605" y="96691"/>
                </a:lnTo>
                <a:lnTo>
                  <a:pt x="28536" y="121412"/>
                </a:lnTo>
                <a:lnTo>
                  <a:pt x="30226" y="232714"/>
                </a:lnTo>
              </a:path>
            </a:pathLst>
          </a:custGeom>
          <a:noFill/>
          <a:ln w="9525">
            <a:solidFill>
              <a:srgbClr val="358933"/>
            </a:solidFill>
          </a:ln>
        </p:spPr>
        <p:txBody>
          <a:bodyPr wrap="square" lIns="0" tIns="0" rIns="0" bIns="0" rtlCol="0"/>
          <a:lstStyle/>
          <a:p>
            <a:endParaRPr sz="958">
              <a:latin typeface="Calibri" panose="020F0502020204030204" pitchFamily="34" charset="0"/>
              <a:cs typeface="Calibri" panose="020F0502020204030204" pitchFamily="34" charset="0"/>
            </a:endParaRPr>
          </a:p>
        </p:txBody>
      </p:sp>
      <p:sp>
        <p:nvSpPr>
          <p:cNvPr id="31" name="Tijdelijke aanduiding voor inhoud 30">
            <a:extLst>
              <a:ext uri="{FF2B5EF4-FFF2-40B4-BE49-F238E27FC236}">
                <a16:creationId xmlns:a16="http://schemas.microsoft.com/office/drawing/2014/main" id="{487C62C7-E456-1C49-9DDB-5D0FB6567366}"/>
              </a:ext>
            </a:extLst>
          </p:cNvPr>
          <p:cNvSpPr>
            <a:spLocks noGrp="1"/>
          </p:cNvSpPr>
          <p:nvPr>
            <p:ph sz="quarter" idx="14" hasCustomPrompt="1"/>
          </p:nvPr>
        </p:nvSpPr>
        <p:spPr>
          <a:xfrm>
            <a:off x="693738" y="1732431"/>
            <a:ext cx="2616200" cy="153888"/>
          </a:xfrm>
          <a:prstGeom prst="rect">
            <a:avLst/>
          </a:prstGeom>
        </p:spPr>
        <p:txBody>
          <a:bodyPr/>
          <a:lstStyle>
            <a:lvl1pPr>
              <a:defRPr sz="1000" b="1" i="0">
                <a:solidFill>
                  <a:srgbClr val="358933"/>
                </a:solidFill>
                <a:latin typeface="Ubuntu" panose="020B0504030602030204" pitchFamily="34" charset="0"/>
              </a:defRPr>
            </a:lvl1pPr>
          </a:lstStyle>
          <a:p>
            <a:pPr lvl="0"/>
            <a:r>
              <a:rPr lang="nl-NL"/>
              <a:t>Titel…</a:t>
            </a:r>
          </a:p>
        </p:txBody>
      </p:sp>
      <p:sp>
        <p:nvSpPr>
          <p:cNvPr id="66" name="Afgeronde rechthoek 65">
            <a:extLst>
              <a:ext uri="{FF2B5EF4-FFF2-40B4-BE49-F238E27FC236}">
                <a16:creationId xmlns:a16="http://schemas.microsoft.com/office/drawing/2014/main" id="{0F261603-8C4C-6A49-9B01-EB9417D7AE10}"/>
              </a:ext>
            </a:extLst>
          </p:cNvPr>
          <p:cNvSpPr/>
          <p:nvPr userDrawn="1"/>
        </p:nvSpPr>
        <p:spPr>
          <a:xfrm>
            <a:off x="3662508" y="1574581"/>
            <a:ext cx="2968770" cy="1137096"/>
          </a:xfrm>
          <a:prstGeom prst="roundRect">
            <a:avLst>
              <a:gd name="adj" fmla="val 4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70" name="Afgeronde rechthoek 69">
            <a:extLst>
              <a:ext uri="{FF2B5EF4-FFF2-40B4-BE49-F238E27FC236}">
                <a16:creationId xmlns:a16="http://schemas.microsoft.com/office/drawing/2014/main" id="{E9B19AFD-5873-EA48-BB8B-5811399D057E}"/>
              </a:ext>
            </a:extLst>
          </p:cNvPr>
          <p:cNvSpPr/>
          <p:nvPr userDrawn="1"/>
        </p:nvSpPr>
        <p:spPr>
          <a:xfrm>
            <a:off x="536430" y="2879738"/>
            <a:ext cx="2968770" cy="1314686"/>
          </a:xfrm>
          <a:prstGeom prst="roundRect">
            <a:avLst>
              <a:gd name="adj" fmla="val 4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73" name="Afgeronde rechthoek 72">
            <a:extLst>
              <a:ext uri="{FF2B5EF4-FFF2-40B4-BE49-F238E27FC236}">
                <a16:creationId xmlns:a16="http://schemas.microsoft.com/office/drawing/2014/main" id="{8A0A1EC8-DA70-F847-B25B-9965E2C8E754}"/>
              </a:ext>
            </a:extLst>
          </p:cNvPr>
          <p:cNvSpPr/>
          <p:nvPr userDrawn="1"/>
        </p:nvSpPr>
        <p:spPr>
          <a:xfrm>
            <a:off x="3662508" y="2875556"/>
            <a:ext cx="2968770" cy="1323335"/>
          </a:xfrm>
          <a:prstGeom prst="roundRect">
            <a:avLst>
              <a:gd name="adj" fmla="val 4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81" name="Afgeronde rechthoek 80">
            <a:extLst>
              <a:ext uri="{FF2B5EF4-FFF2-40B4-BE49-F238E27FC236}">
                <a16:creationId xmlns:a16="http://schemas.microsoft.com/office/drawing/2014/main" id="{68E95C16-63DB-994F-A203-E20D5C990018}"/>
              </a:ext>
            </a:extLst>
          </p:cNvPr>
          <p:cNvSpPr/>
          <p:nvPr userDrawn="1"/>
        </p:nvSpPr>
        <p:spPr>
          <a:xfrm>
            <a:off x="6784850" y="1574581"/>
            <a:ext cx="1822720" cy="2619843"/>
          </a:xfrm>
          <a:prstGeom prst="roundRect">
            <a:avLst>
              <a:gd name="adj" fmla="val 12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83" name="Tijdelijke aanduiding voor inhoud 30">
            <a:extLst>
              <a:ext uri="{FF2B5EF4-FFF2-40B4-BE49-F238E27FC236}">
                <a16:creationId xmlns:a16="http://schemas.microsoft.com/office/drawing/2014/main" id="{1F2C04D5-B9ED-AE45-B68B-623DB8EB89DF}"/>
              </a:ext>
            </a:extLst>
          </p:cNvPr>
          <p:cNvSpPr>
            <a:spLocks noGrp="1"/>
          </p:cNvSpPr>
          <p:nvPr>
            <p:ph sz="quarter" idx="18" hasCustomPrompt="1"/>
          </p:nvPr>
        </p:nvSpPr>
        <p:spPr>
          <a:xfrm>
            <a:off x="6942158" y="1728248"/>
            <a:ext cx="1606254" cy="153889"/>
          </a:xfrm>
          <a:prstGeom prst="rect">
            <a:avLst/>
          </a:prstGeom>
        </p:spPr>
        <p:txBody>
          <a:bodyPr/>
          <a:lstStyle>
            <a:lvl1pPr>
              <a:defRPr sz="1000" b="1" i="0">
                <a:solidFill>
                  <a:srgbClr val="358933"/>
                </a:solidFill>
                <a:latin typeface="Ubuntu" panose="020B0504030602030204" pitchFamily="34" charset="0"/>
              </a:defRPr>
            </a:lvl1pPr>
          </a:lstStyle>
          <a:p>
            <a:pPr lvl="0"/>
            <a:r>
              <a:rPr lang="nl-NL"/>
              <a:t>Titel…</a:t>
            </a:r>
          </a:p>
        </p:txBody>
      </p:sp>
      <p:sp>
        <p:nvSpPr>
          <p:cNvPr id="86" name="Tijdelijke aanduiding voor tekst 59">
            <a:extLst>
              <a:ext uri="{FF2B5EF4-FFF2-40B4-BE49-F238E27FC236}">
                <a16:creationId xmlns:a16="http://schemas.microsoft.com/office/drawing/2014/main" id="{F22125C5-E8C9-9841-AB70-27AEDBD00B44}"/>
              </a:ext>
            </a:extLst>
          </p:cNvPr>
          <p:cNvSpPr>
            <a:spLocks noGrp="1"/>
          </p:cNvSpPr>
          <p:nvPr>
            <p:ph type="body" sz="quarter" idx="22" hasCustomPrompt="1"/>
          </p:nvPr>
        </p:nvSpPr>
        <p:spPr>
          <a:xfrm>
            <a:off x="693844" y="1954127"/>
            <a:ext cx="2616200" cy="649374"/>
          </a:xfrm>
          <a:prstGeom prst="rect">
            <a:avLst/>
          </a:prstGeom>
        </p:spPr>
        <p:txBody>
          <a:bodyPr/>
          <a:lstStyle>
            <a:lvl1pPr>
              <a:defRPr sz="700" b="0" i="0">
                <a:solidFill>
                  <a:schemeClr val="tx1">
                    <a:lumMod val="75000"/>
                    <a:lumOff val="25000"/>
                  </a:schemeClr>
                </a:solidFill>
                <a:latin typeface="Ubuntu" panose="020B0504030602030204" pitchFamily="34" charset="0"/>
              </a:defRPr>
            </a:lvl1pPr>
          </a:lstStyle>
          <a:p>
            <a:pPr lvl="0"/>
            <a:r>
              <a:rPr lang="nl-NL"/>
              <a:t>Omschrijving…</a:t>
            </a:r>
          </a:p>
        </p:txBody>
      </p:sp>
      <p:sp>
        <p:nvSpPr>
          <p:cNvPr id="87" name="Tijdelijke aanduiding voor tekst 59">
            <a:extLst>
              <a:ext uri="{FF2B5EF4-FFF2-40B4-BE49-F238E27FC236}">
                <a16:creationId xmlns:a16="http://schemas.microsoft.com/office/drawing/2014/main" id="{73615DA6-F27E-7D4F-A1A0-9D99BE59FC0D}"/>
              </a:ext>
            </a:extLst>
          </p:cNvPr>
          <p:cNvSpPr>
            <a:spLocks noGrp="1"/>
          </p:cNvSpPr>
          <p:nvPr>
            <p:ph type="body" sz="quarter" idx="23" hasCustomPrompt="1"/>
          </p:nvPr>
        </p:nvSpPr>
        <p:spPr>
          <a:xfrm>
            <a:off x="6935156" y="1954125"/>
            <a:ext cx="1606254" cy="2099799"/>
          </a:xfrm>
          <a:prstGeom prst="rect">
            <a:avLst/>
          </a:prstGeom>
        </p:spPr>
        <p:txBody>
          <a:bodyPr/>
          <a:lstStyle>
            <a:lvl1pPr>
              <a:defRPr sz="700" b="0" i="0">
                <a:solidFill>
                  <a:schemeClr val="tx1">
                    <a:lumMod val="75000"/>
                    <a:lumOff val="25000"/>
                  </a:schemeClr>
                </a:solidFill>
                <a:latin typeface="Ubuntu" panose="020B0504030602030204" pitchFamily="34" charset="0"/>
              </a:defRPr>
            </a:lvl1pPr>
          </a:lstStyle>
          <a:p>
            <a:pPr lvl="0"/>
            <a:r>
              <a:rPr lang="nl-NL"/>
              <a:t>Omschrijving…</a:t>
            </a:r>
          </a:p>
        </p:txBody>
      </p:sp>
      <p:sp>
        <p:nvSpPr>
          <p:cNvPr id="89" name="object 19">
            <a:extLst>
              <a:ext uri="{FF2B5EF4-FFF2-40B4-BE49-F238E27FC236}">
                <a16:creationId xmlns:a16="http://schemas.microsoft.com/office/drawing/2014/main" id="{B3651D5F-4E0D-C840-9CDB-29F9280F4CBC}"/>
              </a:ext>
            </a:extLst>
          </p:cNvPr>
          <p:cNvSpPr/>
          <p:nvPr userDrawn="1"/>
        </p:nvSpPr>
        <p:spPr>
          <a:xfrm>
            <a:off x="6426627" y="2759913"/>
            <a:ext cx="94347" cy="231287"/>
          </a:xfrm>
          <a:custGeom>
            <a:avLst/>
            <a:gdLst/>
            <a:ahLst/>
            <a:cxnLst/>
            <a:rect l="l" t="t" r="r" b="b"/>
            <a:pathLst>
              <a:path w="146685" h="452119">
                <a:moveTo>
                  <a:pt x="146164" y="233603"/>
                </a:moveTo>
                <a:lnTo>
                  <a:pt x="145427" y="25400"/>
                </a:lnTo>
                <a:lnTo>
                  <a:pt x="119938" y="0"/>
                </a:lnTo>
                <a:lnTo>
                  <a:pt x="65709" y="0"/>
                </a:lnTo>
                <a:lnTo>
                  <a:pt x="40130" y="5162"/>
                </a:lnTo>
                <a:lnTo>
                  <a:pt x="19243" y="19242"/>
                </a:lnTo>
                <a:lnTo>
                  <a:pt x="5162" y="40124"/>
                </a:lnTo>
                <a:lnTo>
                  <a:pt x="0" y="65697"/>
                </a:lnTo>
                <a:lnTo>
                  <a:pt x="0" y="438835"/>
                </a:lnTo>
                <a:lnTo>
                  <a:pt x="0" y="445846"/>
                </a:lnTo>
                <a:lnTo>
                  <a:pt x="5689" y="451535"/>
                </a:lnTo>
                <a:lnTo>
                  <a:pt x="12700" y="451535"/>
                </a:lnTo>
                <a:lnTo>
                  <a:pt x="57632" y="451535"/>
                </a:lnTo>
                <a:lnTo>
                  <a:pt x="80064" y="446373"/>
                </a:lnTo>
                <a:lnTo>
                  <a:pt x="98383" y="432293"/>
                </a:lnTo>
                <a:lnTo>
                  <a:pt x="110735" y="411411"/>
                </a:lnTo>
                <a:lnTo>
                  <a:pt x="115265" y="385838"/>
                </a:lnTo>
                <a:lnTo>
                  <a:pt x="115265" y="57912"/>
                </a:lnTo>
                <a:lnTo>
                  <a:pt x="71412" y="57912"/>
                </a:lnTo>
                <a:lnTo>
                  <a:pt x="54420" y="62901"/>
                </a:lnTo>
                <a:lnTo>
                  <a:pt x="40692" y="76507"/>
                </a:lnTo>
                <a:lnTo>
                  <a:pt x="31605" y="96691"/>
                </a:lnTo>
                <a:lnTo>
                  <a:pt x="28536" y="121412"/>
                </a:lnTo>
                <a:lnTo>
                  <a:pt x="30226" y="232714"/>
                </a:lnTo>
              </a:path>
            </a:pathLst>
          </a:custGeom>
          <a:noFill/>
          <a:ln w="9525">
            <a:solidFill>
              <a:srgbClr val="358933"/>
            </a:solidFill>
          </a:ln>
        </p:spPr>
        <p:txBody>
          <a:bodyPr wrap="square" lIns="0" tIns="0" rIns="0" bIns="0" rtlCol="0"/>
          <a:lstStyle/>
          <a:p>
            <a:endParaRPr sz="958">
              <a:latin typeface="Calibri" panose="020F0502020204030204" pitchFamily="34" charset="0"/>
              <a:cs typeface="Calibri" panose="020F0502020204030204" pitchFamily="34" charset="0"/>
            </a:endParaRPr>
          </a:p>
        </p:txBody>
      </p:sp>
      <p:pic>
        <p:nvPicPr>
          <p:cNvPr id="93" name="Afbeelding 92">
            <a:extLst>
              <a:ext uri="{FF2B5EF4-FFF2-40B4-BE49-F238E27FC236}">
                <a16:creationId xmlns:a16="http://schemas.microsoft.com/office/drawing/2014/main" id="{5ABF0EA8-CABC-E649-A677-25E5082C59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49983"/>
            <a:ext cx="9144000" cy="693517"/>
          </a:xfrm>
          <a:prstGeom prst="rect">
            <a:avLst/>
          </a:prstGeom>
        </p:spPr>
      </p:pic>
      <p:pic>
        <p:nvPicPr>
          <p:cNvPr id="34" name="Graphic 33" descr="Cirkel met pijl naar links met effen opvulling">
            <a:hlinkClick r:id="" action="ppaction://hlinkshowjump?jump=previousslide"/>
            <a:extLst>
              <a:ext uri="{FF2B5EF4-FFF2-40B4-BE49-F238E27FC236}">
                <a16:creationId xmlns:a16="http://schemas.microsoft.com/office/drawing/2014/main" id="{F426ADAB-B5D4-B440-AED9-2776C1E4FA9A}"/>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4418" y="69045"/>
            <a:ext cx="369106" cy="369106"/>
          </a:xfrm>
          <a:prstGeom prst="rect">
            <a:avLst/>
          </a:prstGeom>
        </p:spPr>
      </p:pic>
      <p:pic>
        <p:nvPicPr>
          <p:cNvPr id="37" name="Graphic 36" descr="Cirkel met pijl naar links met effen opvulling">
            <a:hlinkClick r:id="" action="ppaction://hlinkshowjump?jump=nextslide"/>
            <a:extLst>
              <a:ext uri="{FF2B5EF4-FFF2-40B4-BE49-F238E27FC236}">
                <a16:creationId xmlns:a16="http://schemas.microsoft.com/office/drawing/2014/main" id="{A986E045-5EF6-924E-8E94-21200C58302A}"/>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8361337" y="69044"/>
            <a:ext cx="369106" cy="369106"/>
          </a:xfrm>
          <a:prstGeom prst="rect">
            <a:avLst/>
          </a:prstGeom>
        </p:spPr>
      </p:pic>
      <p:pic>
        <p:nvPicPr>
          <p:cNvPr id="5" name="Afbeelding 4">
            <a:extLst>
              <a:ext uri="{FF2B5EF4-FFF2-40B4-BE49-F238E27FC236}">
                <a16:creationId xmlns:a16="http://schemas.microsoft.com/office/drawing/2014/main" id="{30F76E78-20BA-FC4E-B4C5-ED9535CE4C8D}"/>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577043" y="317910"/>
            <a:ext cx="457200" cy="457200"/>
          </a:xfrm>
          <a:prstGeom prst="rect">
            <a:avLst/>
          </a:prstGeom>
        </p:spPr>
      </p:pic>
      <p:pic>
        <p:nvPicPr>
          <p:cNvPr id="8" name="Afbeelding 7">
            <a:extLst>
              <a:ext uri="{FF2B5EF4-FFF2-40B4-BE49-F238E27FC236}">
                <a16:creationId xmlns:a16="http://schemas.microsoft.com/office/drawing/2014/main" id="{7CC6CCBB-0E1E-5446-9861-F1FA4EEC026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4243" y="4198891"/>
            <a:ext cx="1556557" cy="940142"/>
          </a:xfrm>
          <a:prstGeom prst="rect">
            <a:avLst/>
          </a:prstGeom>
        </p:spPr>
      </p:pic>
      <p:pic>
        <p:nvPicPr>
          <p:cNvPr id="38" name="Afbeelding 37" descr="Afbeelding met kaart&#10;&#10;Automatisch gegenereerde beschrijving">
            <a:extLst>
              <a:ext uri="{FF2B5EF4-FFF2-40B4-BE49-F238E27FC236}">
                <a16:creationId xmlns:a16="http://schemas.microsoft.com/office/drawing/2014/main" id="{72BD3C9A-1BB7-4849-B625-27F7AB96625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037264" y="4053925"/>
            <a:ext cx="1031875" cy="1018730"/>
          </a:xfrm>
          <a:prstGeom prst="rect">
            <a:avLst/>
          </a:prstGeom>
        </p:spPr>
      </p:pic>
      <p:sp>
        <p:nvSpPr>
          <p:cNvPr id="36" name="Tekstvak 35">
            <a:extLst>
              <a:ext uri="{FF2B5EF4-FFF2-40B4-BE49-F238E27FC236}">
                <a16:creationId xmlns:a16="http://schemas.microsoft.com/office/drawing/2014/main" id="{9FBD6C5C-50D3-3748-93C2-9421DEFF2425}"/>
              </a:ext>
            </a:extLst>
          </p:cNvPr>
          <p:cNvSpPr txBox="1"/>
          <p:nvPr userDrawn="1"/>
        </p:nvSpPr>
        <p:spPr>
          <a:xfrm>
            <a:off x="466036" y="884755"/>
            <a:ext cx="7914668" cy="670179"/>
          </a:xfrm>
          <a:prstGeom prst="rect">
            <a:avLst/>
          </a:prstGeom>
          <a:noFill/>
        </p:spPr>
        <p:txBody>
          <a:bodyPr wrap="square" rIns="0" numCol="1" rtlCol="0">
            <a:noAutofit/>
          </a:bodyPr>
          <a:lstStyle/>
          <a:p>
            <a:r>
              <a:rPr lang="nl-NL" sz="900" b="0" i="0" kern="1200">
                <a:solidFill>
                  <a:schemeClr val="tx1">
                    <a:lumMod val="75000"/>
                    <a:lumOff val="25000"/>
                  </a:schemeClr>
                </a:solidFill>
                <a:effectLst/>
                <a:latin typeface="Ubuntu" panose="020B0504030602030204" pitchFamily="34" charset="0"/>
                <a:ea typeface="+mn-ea"/>
                <a:cs typeface="+mn-cs"/>
              </a:rPr>
              <a:t>Ontspannen doet iedereen anders, maar belangrijk is het wel. Door af en toe rust te nemen, kunnen je hoofd en lichaam herstellen van inspanning. Maar ook opladen, iets doen waar je energie van krijgt, is van belang. Hierdoor wordt je minder snel ziek en kun je beter functioneren, zowel thuis als op het werk. Wil je hulp om (meer) te ontspannen? Vraag het op je werk of ga in gesprek.</a:t>
            </a:r>
          </a:p>
        </p:txBody>
      </p:sp>
      <p:sp>
        <p:nvSpPr>
          <p:cNvPr id="32" name="Tijdelijke aanduiding voor inhoud 30">
            <a:extLst>
              <a:ext uri="{FF2B5EF4-FFF2-40B4-BE49-F238E27FC236}">
                <a16:creationId xmlns:a16="http://schemas.microsoft.com/office/drawing/2014/main" id="{2A3F945A-83E3-E145-8350-1B46B25EA453}"/>
              </a:ext>
            </a:extLst>
          </p:cNvPr>
          <p:cNvSpPr>
            <a:spLocks noGrp="1"/>
          </p:cNvSpPr>
          <p:nvPr>
            <p:ph sz="quarter" idx="24" hasCustomPrompt="1"/>
          </p:nvPr>
        </p:nvSpPr>
        <p:spPr>
          <a:xfrm>
            <a:off x="3818600" y="1732431"/>
            <a:ext cx="2616200" cy="153888"/>
          </a:xfrm>
          <a:prstGeom prst="rect">
            <a:avLst/>
          </a:prstGeom>
        </p:spPr>
        <p:txBody>
          <a:bodyPr/>
          <a:lstStyle>
            <a:lvl1pPr>
              <a:defRPr sz="1000" b="1" i="0">
                <a:solidFill>
                  <a:srgbClr val="358933"/>
                </a:solidFill>
                <a:latin typeface="Ubuntu" panose="020B0504030602030204" pitchFamily="34" charset="0"/>
              </a:defRPr>
            </a:lvl1pPr>
          </a:lstStyle>
          <a:p>
            <a:pPr lvl="0"/>
            <a:r>
              <a:rPr lang="nl-NL"/>
              <a:t>Titel…</a:t>
            </a:r>
          </a:p>
        </p:txBody>
      </p:sp>
      <p:sp>
        <p:nvSpPr>
          <p:cNvPr id="33" name="Tijdelijke aanduiding voor tekst 59">
            <a:extLst>
              <a:ext uri="{FF2B5EF4-FFF2-40B4-BE49-F238E27FC236}">
                <a16:creationId xmlns:a16="http://schemas.microsoft.com/office/drawing/2014/main" id="{97EFD190-6BFC-144E-B88A-67480BBA24A1}"/>
              </a:ext>
            </a:extLst>
          </p:cNvPr>
          <p:cNvSpPr>
            <a:spLocks noGrp="1"/>
          </p:cNvSpPr>
          <p:nvPr>
            <p:ph type="body" sz="quarter" idx="25" hasCustomPrompt="1"/>
          </p:nvPr>
        </p:nvSpPr>
        <p:spPr>
          <a:xfrm>
            <a:off x="3818706" y="1954127"/>
            <a:ext cx="2616200" cy="649374"/>
          </a:xfrm>
          <a:prstGeom prst="rect">
            <a:avLst/>
          </a:prstGeom>
        </p:spPr>
        <p:txBody>
          <a:bodyPr/>
          <a:lstStyle>
            <a:lvl1pPr>
              <a:defRPr sz="700" b="0" i="0">
                <a:solidFill>
                  <a:schemeClr val="tx1">
                    <a:lumMod val="75000"/>
                    <a:lumOff val="25000"/>
                  </a:schemeClr>
                </a:solidFill>
                <a:latin typeface="Ubuntu" panose="020B0504030602030204" pitchFamily="34" charset="0"/>
              </a:defRPr>
            </a:lvl1pPr>
          </a:lstStyle>
          <a:p>
            <a:pPr lvl="0"/>
            <a:r>
              <a:rPr lang="nl-NL"/>
              <a:t>Omschrijving…</a:t>
            </a:r>
          </a:p>
        </p:txBody>
      </p:sp>
      <p:sp>
        <p:nvSpPr>
          <p:cNvPr id="35" name="Tijdelijke aanduiding voor inhoud 30">
            <a:extLst>
              <a:ext uri="{FF2B5EF4-FFF2-40B4-BE49-F238E27FC236}">
                <a16:creationId xmlns:a16="http://schemas.microsoft.com/office/drawing/2014/main" id="{9AD5B632-5811-BD47-B73C-C2B9DB4CEA42}"/>
              </a:ext>
            </a:extLst>
          </p:cNvPr>
          <p:cNvSpPr>
            <a:spLocks noGrp="1"/>
          </p:cNvSpPr>
          <p:nvPr>
            <p:ph sz="quarter" idx="26" hasCustomPrompt="1"/>
          </p:nvPr>
        </p:nvSpPr>
        <p:spPr>
          <a:xfrm>
            <a:off x="3818600" y="3012591"/>
            <a:ext cx="2616200" cy="153888"/>
          </a:xfrm>
          <a:prstGeom prst="rect">
            <a:avLst/>
          </a:prstGeom>
        </p:spPr>
        <p:txBody>
          <a:bodyPr/>
          <a:lstStyle>
            <a:lvl1pPr>
              <a:defRPr sz="1000" b="1" i="0">
                <a:solidFill>
                  <a:srgbClr val="358933"/>
                </a:solidFill>
                <a:latin typeface="Ubuntu" panose="020B0504030602030204" pitchFamily="34" charset="0"/>
              </a:defRPr>
            </a:lvl1pPr>
          </a:lstStyle>
          <a:p>
            <a:pPr lvl="0"/>
            <a:r>
              <a:rPr lang="nl-NL"/>
              <a:t>Titel…</a:t>
            </a:r>
          </a:p>
        </p:txBody>
      </p:sp>
      <p:sp>
        <p:nvSpPr>
          <p:cNvPr id="41" name="Tijdelijke aanduiding voor tekst 59">
            <a:extLst>
              <a:ext uri="{FF2B5EF4-FFF2-40B4-BE49-F238E27FC236}">
                <a16:creationId xmlns:a16="http://schemas.microsoft.com/office/drawing/2014/main" id="{8CF0B19D-739E-334D-A5BC-7BD07223CE46}"/>
              </a:ext>
            </a:extLst>
          </p:cNvPr>
          <p:cNvSpPr>
            <a:spLocks noGrp="1"/>
          </p:cNvSpPr>
          <p:nvPr>
            <p:ph type="body" sz="quarter" idx="27" hasCustomPrompt="1"/>
          </p:nvPr>
        </p:nvSpPr>
        <p:spPr>
          <a:xfrm>
            <a:off x="3818706" y="3234286"/>
            <a:ext cx="2616200" cy="819637"/>
          </a:xfrm>
          <a:prstGeom prst="rect">
            <a:avLst/>
          </a:prstGeom>
        </p:spPr>
        <p:txBody>
          <a:bodyPr/>
          <a:lstStyle>
            <a:lvl1pPr>
              <a:defRPr sz="700" b="0" i="0">
                <a:solidFill>
                  <a:schemeClr val="tx1">
                    <a:lumMod val="75000"/>
                    <a:lumOff val="25000"/>
                  </a:schemeClr>
                </a:solidFill>
                <a:latin typeface="Ubuntu" panose="020B0504030602030204" pitchFamily="34" charset="0"/>
              </a:defRPr>
            </a:lvl1pPr>
          </a:lstStyle>
          <a:p>
            <a:pPr lvl="0"/>
            <a:r>
              <a:rPr lang="nl-NL"/>
              <a:t>Omschrijving…</a:t>
            </a:r>
          </a:p>
        </p:txBody>
      </p:sp>
      <p:sp>
        <p:nvSpPr>
          <p:cNvPr id="42" name="Tijdelijke aanduiding voor inhoud 30">
            <a:extLst>
              <a:ext uri="{FF2B5EF4-FFF2-40B4-BE49-F238E27FC236}">
                <a16:creationId xmlns:a16="http://schemas.microsoft.com/office/drawing/2014/main" id="{AE9DCD6D-EC0D-F748-9F15-8A800CFC1A2E}"/>
              </a:ext>
            </a:extLst>
          </p:cNvPr>
          <p:cNvSpPr>
            <a:spLocks noGrp="1"/>
          </p:cNvSpPr>
          <p:nvPr>
            <p:ph sz="quarter" idx="28" hasCustomPrompt="1"/>
          </p:nvPr>
        </p:nvSpPr>
        <p:spPr>
          <a:xfrm>
            <a:off x="685786" y="3012591"/>
            <a:ext cx="2616200" cy="153888"/>
          </a:xfrm>
          <a:prstGeom prst="rect">
            <a:avLst/>
          </a:prstGeom>
        </p:spPr>
        <p:txBody>
          <a:bodyPr/>
          <a:lstStyle>
            <a:lvl1pPr>
              <a:defRPr sz="1000" b="1" i="0">
                <a:solidFill>
                  <a:srgbClr val="358933"/>
                </a:solidFill>
                <a:latin typeface="Ubuntu" panose="020B0504030602030204" pitchFamily="34" charset="0"/>
              </a:defRPr>
            </a:lvl1pPr>
          </a:lstStyle>
          <a:p>
            <a:pPr lvl="0"/>
            <a:r>
              <a:rPr lang="nl-NL"/>
              <a:t>Titel…</a:t>
            </a:r>
          </a:p>
        </p:txBody>
      </p:sp>
      <p:sp>
        <p:nvSpPr>
          <p:cNvPr id="43" name="Tijdelijke aanduiding voor tekst 59">
            <a:extLst>
              <a:ext uri="{FF2B5EF4-FFF2-40B4-BE49-F238E27FC236}">
                <a16:creationId xmlns:a16="http://schemas.microsoft.com/office/drawing/2014/main" id="{51FD6E2D-DCAF-9049-8870-2C4AF2636CCE}"/>
              </a:ext>
            </a:extLst>
          </p:cNvPr>
          <p:cNvSpPr>
            <a:spLocks noGrp="1"/>
          </p:cNvSpPr>
          <p:nvPr>
            <p:ph type="body" sz="quarter" idx="29" hasCustomPrompt="1"/>
          </p:nvPr>
        </p:nvSpPr>
        <p:spPr>
          <a:xfrm>
            <a:off x="685892" y="3234287"/>
            <a:ext cx="2616200" cy="819636"/>
          </a:xfrm>
          <a:prstGeom prst="rect">
            <a:avLst/>
          </a:prstGeom>
        </p:spPr>
        <p:txBody>
          <a:bodyPr/>
          <a:lstStyle>
            <a:lvl1pPr>
              <a:defRPr sz="700" b="0" i="0">
                <a:solidFill>
                  <a:schemeClr val="tx1">
                    <a:lumMod val="75000"/>
                    <a:lumOff val="25000"/>
                  </a:schemeClr>
                </a:solidFill>
                <a:latin typeface="Ubuntu" panose="020B0504030602030204" pitchFamily="34" charset="0"/>
              </a:defRPr>
            </a:lvl1pPr>
          </a:lstStyle>
          <a:p>
            <a:pPr lvl="0"/>
            <a:r>
              <a:rPr lang="nl-NL"/>
              <a:t>Omschrijving…</a:t>
            </a:r>
          </a:p>
        </p:txBody>
      </p:sp>
      <p:grpSp>
        <p:nvGrpSpPr>
          <p:cNvPr id="44" name="Groep 43">
            <a:extLst>
              <a:ext uri="{FF2B5EF4-FFF2-40B4-BE49-F238E27FC236}">
                <a16:creationId xmlns:a16="http://schemas.microsoft.com/office/drawing/2014/main" id="{6AF5CA1B-86A2-6C4F-953E-914F8926E551}"/>
              </a:ext>
            </a:extLst>
          </p:cNvPr>
          <p:cNvGrpSpPr/>
          <p:nvPr userDrawn="1"/>
        </p:nvGrpSpPr>
        <p:grpSpPr>
          <a:xfrm>
            <a:off x="8730444" y="118554"/>
            <a:ext cx="270081" cy="270081"/>
            <a:chOff x="8730444" y="118555"/>
            <a:chExt cx="270081" cy="270081"/>
          </a:xfrm>
        </p:grpSpPr>
        <p:sp>
          <p:nvSpPr>
            <p:cNvPr id="45" name="Ovaal 44">
              <a:hlinkClick r:id="rId8" action="ppaction://hlinksldjump"/>
              <a:extLst>
                <a:ext uri="{FF2B5EF4-FFF2-40B4-BE49-F238E27FC236}">
                  <a16:creationId xmlns:a16="http://schemas.microsoft.com/office/drawing/2014/main" id="{C9BA19B0-897B-F045-BC4B-843A5DD1E5E4}"/>
                </a:ext>
              </a:extLst>
            </p:cNvPr>
            <p:cNvSpPr/>
            <p:nvPr userDrawn="1"/>
          </p:nvSpPr>
          <p:spPr>
            <a:xfrm>
              <a:off x="8730444" y="118555"/>
              <a:ext cx="270081" cy="270081"/>
            </a:xfrm>
            <a:prstGeom prst="ellipse">
              <a:avLst/>
            </a:prstGeom>
            <a:noFill/>
            <a:ln w="22479">
              <a:solidFill>
                <a:srgbClr val="E40B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6" name="Graphic 45">
              <a:hlinkClick r:id="rId8" action="ppaction://hlinksldjump"/>
              <a:extLst>
                <a:ext uri="{FF2B5EF4-FFF2-40B4-BE49-F238E27FC236}">
                  <a16:creationId xmlns:a16="http://schemas.microsoft.com/office/drawing/2014/main" id="{02F56CFD-AF38-2B4A-AE83-F91998E49FFA}"/>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8784943" y="181595"/>
              <a:ext cx="161081" cy="144000"/>
            </a:xfrm>
            <a:prstGeom prst="rect">
              <a:avLst/>
            </a:prstGeom>
          </p:spPr>
        </p:pic>
      </p:grpSp>
    </p:spTree>
    <p:extLst>
      <p:ext uri="{BB962C8B-B14F-4D97-AF65-F5344CB8AC3E}">
        <p14:creationId xmlns:p14="http://schemas.microsoft.com/office/powerpoint/2010/main" val="3115397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tspanning_tips">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FA9EC4F7-3DE5-0D4A-BEDD-8633485862ED}"/>
              </a:ext>
            </a:extLst>
          </p:cNvPr>
          <p:cNvSpPr/>
          <p:nvPr userDrawn="1"/>
        </p:nvSpPr>
        <p:spPr>
          <a:xfrm>
            <a:off x="0" y="514350"/>
            <a:ext cx="9144000" cy="4629150"/>
          </a:xfrm>
          <a:prstGeom prst="rect">
            <a:avLst/>
          </a:prstGeom>
          <a:solidFill>
            <a:srgbClr val="EAF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a:extLst>
              <a:ext uri="{FF2B5EF4-FFF2-40B4-BE49-F238E27FC236}">
                <a16:creationId xmlns:a16="http://schemas.microsoft.com/office/drawing/2014/main" id="{17149442-4D70-6E4B-B9E6-B1EA4DBF55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49983"/>
            <a:ext cx="9144000" cy="693517"/>
          </a:xfrm>
          <a:prstGeom prst="rect">
            <a:avLst/>
          </a:prstGeom>
        </p:spPr>
      </p:pic>
      <p:sp>
        <p:nvSpPr>
          <p:cNvPr id="14" name="object 14">
            <a:extLst>
              <a:ext uri="{FF2B5EF4-FFF2-40B4-BE49-F238E27FC236}">
                <a16:creationId xmlns:a16="http://schemas.microsoft.com/office/drawing/2014/main" id="{67B1DA5E-369E-EF47-8485-DA3A2361E054}"/>
              </a:ext>
            </a:extLst>
          </p:cNvPr>
          <p:cNvSpPr txBox="1"/>
          <p:nvPr userDrawn="1"/>
        </p:nvSpPr>
        <p:spPr>
          <a:xfrm>
            <a:off x="409391" y="798432"/>
            <a:ext cx="2148938" cy="572749"/>
          </a:xfrm>
          <a:prstGeom prst="rect">
            <a:avLst/>
          </a:prstGeom>
        </p:spPr>
        <p:txBody>
          <a:bodyPr vert="horz" wrap="square" lIns="0" tIns="18570" rIns="0" bIns="0" rtlCol="0">
            <a:spAutoFit/>
          </a:bodyPr>
          <a:lstStyle/>
          <a:p>
            <a:pPr marL="8637">
              <a:lnSpc>
                <a:spcPct val="100000"/>
              </a:lnSpc>
              <a:spcBef>
                <a:spcPts val="194"/>
              </a:spcBef>
            </a:pPr>
            <a:r>
              <a:rPr lang="nl-NL" sz="3600" b="1" i="0">
                <a:solidFill>
                  <a:srgbClr val="358933"/>
                </a:solidFill>
                <a:latin typeface="Ubuntu" panose="020B0504030602030204" pitchFamily="34" charset="0"/>
                <a:cs typeface="Calibri" panose="020F0502020204030204" pitchFamily="34" charset="0"/>
              </a:rPr>
              <a:t>Tips!</a:t>
            </a:r>
            <a:endParaRPr sz="3600" b="1" i="0">
              <a:solidFill>
                <a:srgbClr val="358933"/>
              </a:solidFill>
              <a:latin typeface="Ubuntu" panose="020B0504030602030204" pitchFamily="34" charset="0"/>
              <a:cs typeface="Calibri" panose="020F0502020204030204" pitchFamily="34" charset="0"/>
            </a:endParaRPr>
          </a:p>
        </p:txBody>
      </p:sp>
      <p:pic>
        <p:nvPicPr>
          <p:cNvPr id="17" name="Graphic 16" descr="Cirkel met pijl naar links met effen opvulling">
            <a:hlinkClick r:id="" action="ppaction://hlinkshowjump?jump=previousslide"/>
            <a:extLst>
              <a:ext uri="{FF2B5EF4-FFF2-40B4-BE49-F238E27FC236}">
                <a16:creationId xmlns:a16="http://schemas.microsoft.com/office/drawing/2014/main" id="{6EB40D04-7FC5-6B48-B58D-F22D23EBDDF2}"/>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4418" y="69045"/>
            <a:ext cx="369106" cy="369106"/>
          </a:xfrm>
          <a:prstGeom prst="rect">
            <a:avLst/>
          </a:prstGeom>
        </p:spPr>
      </p:pic>
      <p:pic>
        <p:nvPicPr>
          <p:cNvPr id="20" name="Graphic 19" descr="Cirkel met pijl naar links met effen opvulling">
            <a:hlinkClick r:id="" action="ppaction://hlinkshowjump?jump=nextslide"/>
            <a:extLst>
              <a:ext uri="{FF2B5EF4-FFF2-40B4-BE49-F238E27FC236}">
                <a16:creationId xmlns:a16="http://schemas.microsoft.com/office/drawing/2014/main" id="{1283B4F9-A582-6644-BC06-32057D5C22E8}"/>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8361337" y="69044"/>
            <a:ext cx="369106" cy="369106"/>
          </a:xfrm>
          <a:prstGeom prst="rect">
            <a:avLst/>
          </a:prstGeom>
        </p:spPr>
      </p:pic>
      <p:sp>
        <p:nvSpPr>
          <p:cNvPr id="21" name="object 14">
            <a:extLst>
              <a:ext uri="{FF2B5EF4-FFF2-40B4-BE49-F238E27FC236}">
                <a16:creationId xmlns:a16="http://schemas.microsoft.com/office/drawing/2014/main" id="{1EC01A34-E913-1C40-AA9E-C93FE8D5D0B5}"/>
              </a:ext>
            </a:extLst>
          </p:cNvPr>
          <p:cNvSpPr txBox="1"/>
          <p:nvPr userDrawn="1"/>
        </p:nvSpPr>
        <p:spPr>
          <a:xfrm>
            <a:off x="685800" y="160764"/>
            <a:ext cx="990600" cy="203417"/>
          </a:xfrm>
          <a:prstGeom prst="rect">
            <a:avLst/>
          </a:prstGeom>
        </p:spPr>
        <p:txBody>
          <a:bodyPr vert="horz" wrap="square" lIns="0" tIns="18570" rIns="0" bIns="0" rtlCol="0">
            <a:spAutoFit/>
          </a:bodyPr>
          <a:lstStyle/>
          <a:p>
            <a:pPr marL="8637">
              <a:lnSpc>
                <a:spcPct val="100000"/>
              </a:lnSpc>
              <a:spcBef>
                <a:spcPts val="194"/>
              </a:spcBef>
            </a:pPr>
            <a:r>
              <a:rPr lang="nl-NL" sz="1200" b="1" i="0">
                <a:solidFill>
                  <a:srgbClr val="358933"/>
                </a:solidFill>
                <a:latin typeface="Ubuntu" panose="020B0504030602030204" pitchFamily="34" charset="0"/>
                <a:cs typeface="Calibri" panose="020F0502020204030204" pitchFamily="34" charset="0"/>
              </a:rPr>
              <a:t>Ontspannen</a:t>
            </a:r>
            <a:endParaRPr sz="1200" b="1" i="0">
              <a:solidFill>
                <a:srgbClr val="358933"/>
              </a:solidFill>
              <a:latin typeface="Ubuntu" panose="020B0504030602030204" pitchFamily="34" charset="0"/>
              <a:cs typeface="Calibri" panose="020F0502020204030204" pitchFamily="34" charset="0"/>
            </a:endParaRPr>
          </a:p>
        </p:txBody>
      </p:sp>
      <p:pic>
        <p:nvPicPr>
          <p:cNvPr id="25" name="Afbeelding 24">
            <a:extLst>
              <a:ext uri="{FF2B5EF4-FFF2-40B4-BE49-F238E27FC236}">
                <a16:creationId xmlns:a16="http://schemas.microsoft.com/office/drawing/2014/main" id="{5BE0C2C4-E7F2-0844-92D7-1D80275B4A1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2193" y="4198891"/>
            <a:ext cx="1556557" cy="940142"/>
          </a:xfrm>
          <a:prstGeom prst="rect">
            <a:avLst/>
          </a:prstGeom>
        </p:spPr>
      </p:pic>
      <p:pic>
        <p:nvPicPr>
          <p:cNvPr id="18" name="Afbeelding 17">
            <a:extLst>
              <a:ext uri="{FF2B5EF4-FFF2-40B4-BE49-F238E27FC236}">
                <a16:creationId xmlns:a16="http://schemas.microsoft.com/office/drawing/2014/main" id="{E87C5B37-8C31-3C40-BB76-1AF67B3714AF}"/>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274830" y="113790"/>
            <a:ext cx="297363" cy="297363"/>
          </a:xfrm>
          <a:prstGeom prst="rect">
            <a:avLst/>
          </a:prstGeom>
        </p:spPr>
      </p:pic>
      <p:pic>
        <p:nvPicPr>
          <p:cNvPr id="36" name="Afbeelding 35">
            <a:extLst>
              <a:ext uri="{FF2B5EF4-FFF2-40B4-BE49-F238E27FC236}">
                <a16:creationId xmlns:a16="http://schemas.microsoft.com/office/drawing/2014/main" id="{3172909F-269A-4181-9E93-7C9A96325298}"/>
              </a:ext>
            </a:extLst>
          </p:cNvPr>
          <p:cNvPicPr>
            <a:picLocks noChangeAspect="1"/>
          </p:cNvPicPr>
          <p:nvPr userDrawn="1"/>
        </p:nvPicPr>
        <p:blipFill>
          <a:blip r:embed="rId7"/>
          <a:stretch>
            <a:fillRect/>
          </a:stretch>
        </p:blipFill>
        <p:spPr>
          <a:xfrm>
            <a:off x="2146134" y="906605"/>
            <a:ext cx="2038516" cy="1884817"/>
          </a:xfrm>
          <a:prstGeom prst="rect">
            <a:avLst/>
          </a:prstGeom>
        </p:spPr>
      </p:pic>
      <p:sp>
        <p:nvSpPr>
          <p:cNvPr id="37" name="Tijdelijke aanduiding voor tekst 59">
            <a:extLst>
              <a:ext uri="{FF2B5EF4-FFF2-40B4-BE49-F238E27FC236}">
                <a16:creationId xmlns:a16="http://schemas.microsoft.com/office/drawing/2014/main" id="{7D29CAD6-5A6E-450E-ADC4-D04C3C2A5DF4}"/>
              </a:ext>
            </a:extLst>
          </p:cNvPr>
          <p:cNvSpPr>
            <a:spLocks noGrp="1"/>
          </p:cNvSpPr>
          <p:nvPr>
            <p:ph type="body" sz="quarter" idx="22" hasCustomPrompt="1"/>
          </p:nvPr>
        </p:nvSpPr>
        <p:spPr>
          <a:xfrm>
            <a:off x="2300348" y="1413512"/>
            <a:ext cx="1617160" cy="1191747"/>
          </a:xfrm>
          <a:prstGeom prst="rect">
            <a:avLst/>
          </a:prstGeom>
        </p:spPr>
        <p:txBody>
          <a:bodyPr/>
          <a:lstStyle>
            <a:lvl1pPr>
              <a:defRPr sz="800" b="0" i="0">
                <a:solidFill>
                  <a:schemeClr val="tx1">
                    <a:lumMod val="75000"/>
                    <a:lumOff val="25000"/>
                  </a:schemeClr>
                </a:solidFill>
                <a:latin typeface="Ubuntu" panose="020B0504030602030204" pitchFamily="34" charset="0"/>
              </a:defRPr>
            </a:lvl1pPr>
          </a:lstStyle>
          <a:p>
            <a:pPr lvl="0"/>
            <a:r>
              <a:rPr lang="nl-NL"/>
              <a:t>Tips…</a:t>
            </a:r>
          </a:p>
        </p:txBody>
      </p:sp>
      <p:pic>
        <p:nvPicPr>
          <p:cNvPr id="38" name="Afbeelding 37">
            <a:extLst>
              <a:ext uri="{FF2B5EF4-FFF2-40B4-BE49-F238E27FC236}">
                <a16:creationId xmlns:a16="http://schemas.microsoft.com/office/drawing/2014/main" id="{2C9E3496-5A40-4455-BF13-FF109AE4175C}"/>
              </a:ext>
            </a:extLst>
          </p:cNvPr>
          <p:cNvPicPr>
            <a:picLocks noChangeAspect="1"/>
          </p:cNvPicPr>
          <p:nvPr userDrawn="1"/>
        </p:nvPicPr>
        <p:blipFill>
          <a:blip r:embed="rId8"/>
          <a:stretch>
            <a:fillRect/>
          </a:stretch>
        </p:blipFill>
        <p:spPr>
          <a:xfrm>
            <a:off x="6559912" y="951338"/>
            <a:ext cx="1843612" cy="1828864"/>
          </a:xfrm>
          <a:prstGeom prst="rect">
            <a:avLst/>
          </a:prstGeom>
        </p:spPr>
      </p:pic>
      <p:sp>
        <p:nvSpPr>
          <p:cNvPr id="39" name="Tijdelijke aanduiding voor tekst 59">
            <a:extLst>
              <a:ext uri="{FF2B5EF4-FFF2-40B4-BE49-F238E27FC236}">
                <a16:creationId xmlns:a16="http://schemas.microsoft.com/office/drawing/2014/main" id="{685605A8-FB1A-42D5-B1CF-245198456CCA}"/>
              </a:ext>
            </a:extLst>
          </p:cNvPr>
          <p:cNvSpPr>
            <a:spLocks noGrp="1"/>
          </p:cNvSpPr>
          <p:nvPr>
            <p:ph type="body" sz="quarter" idx="27" hasCustomPrompt="1"/>
          </p:nvPr>
        </p:nvSpPr>
        <p:spPr>
          <a:xfrm>
            <a:off x="6733937" y="1472170"/>
            <a:ext cx="1495562" cy="965619"/>
          </a:xfrm>
          <a:prstGeom prst="rect">
            <a:avLst/>
          </a:prstGeom>
        </p:spPr>
        <p:txBody>
          <a:bodyPr/>
          <a:lstStyle>
            <a:lvl1pPr>
              <a:defRPr sz="800" b="0" i="0">
                <a:solidFill>
                  <a:schemeClr val="tx1">
                    <a:lumMod val="75000"/>
                    <a:lumOff val="25000"/>
                  </a:schemeClr>
                </a:solidFill>
                <a:latin typeface="Ubuntu" panose="020B0504030602030204" pitchFamily="34" charset="0"/>
              </a:defRPr>
            </a:lvl1pPr>
          </a:lstStyle>
          <a:p>
            <a:pPr lvl="0"/>
            <a:r>
              <a:rPr lang="nl-NL"/>
              <a:t>Tips…</a:t>
            </a:r>
          </a:p>
        </p:txBody>
      </p:sp>
      <p:pic>
        <p:nvPicPr>
          <p:cNvPr id="40" name="Afbeelding 39">
            <a:extLst>
              <a:ext uri="{FF2B5EF4-FFF2-40B4-BE49-F238E27FC236}">
                <a16:creationId xmlns:a16="http://schemas.microsoft.com/office/drawing/2014/main" id="{3F3A6C21-38E2-48C4-88D7-B2C37A8D4304}"/>
              </a:ext>
            </a:extLst>
          </p:cNvPr>
          <p:cNvPicPr>
            <a:picLocks noChangeAspect="1"/>
          </p:cNvPicPr>
          <p:nvPr userDrawn="1"/>
        </p:nvPicPr>
        <p:blipFill>
          <a:blip r:embed="rId9"/>
          <a:stretch>
            <a:fillRect/>
          </a:stretch>
        </p:blipFill>
        <p:spPr>
          <a:xfrm>
            <a:off x="4348044" y="835214"/>
            <a:ext cx="2027285" cy="1978825"/>
          </a:xfrm>
          <a:prstGeom prst="rect">
            <a:avLst/>
          </a:prstGeom>
        </p:spPr>
      </p:pic>
      <p:sp>
        <p:nvSpPr>
          <p:cNvPr id="41" name="Tijdelijke aanduiding voor tekst 59">
            <a:extLst>
              <a:ext uri="{FF2B5EF4-FFF2-40B4-BE49-F238E27FC236}">
                <a16:creationId xmlns:a16="http://schemas.microsoft.com/office/drawing/2014/main" id="{294D5A59-C789-488D-BFB1-D2D21E173C43}"/>
              </a:ext>
            </a:extLst>
          </p:cNvPr>
          <p:cNvSpPr>
            <a:spLocks noGrp="1"/>
          </p:cNvSpPr>
          <p:nvPr>
            <p:ph type="body" sz="quarter" idx="26" hasCustomPrompt="1"/>
          </p:nvPr>
        </p:nvSpPr>
        <p:spPr>
          <a:xfrm>
            <a:off x="4572000" y="1448028"/>
            <a:ext cx="1495562" cy="1158021"/>
          </a:xfrm>
          <a:prstGeom prst="rect">
            <a:avLst/>
          </a:prstGeom>
        </p:spPr>
        <p:txBody>
          <a:bodyPr/>
          <a:lstStyle>
            <a:lvl1pPr>
              <a:defRPr sz="800" b="0" i="0">
                <a:solidFill>
                  <a:schemeClr val="tx1">
                    <a:lumMod val="75000"/>
                    <a:lumOff val="25000"/>
                  </a:schemeClr>
                </a:solidFill>
                <a:latin typeface="Ubuntu" panose="020B0504030602030204" pitchFamily="34" charset="0"/>
              </a:defRPr>
            </a:lvl1pPr>
          </a:lstStyle>
          <a:p>
            <a:pPr lvl="0"/>
            <a:r>
              <a:rPr lang="nl-NL"/>
              <a:t>Tips…</a:t>
            </a:r>
          </a:p>
        </p:txBody>
      </p:sp>
      <p:pic>
        <p:nvPicPr>
          <p:cNvPr id="19" name="Afbeelding 18">
            <a:extLst>
              <a:ext uri="{FF2B5EF4-FFF2-40B4-BE49-F238E27FC236}">
                <a16:creationId xmlns:a16="http://schemas.microsoft.com/office/drawing/2014/main" id="{495FA20C-4541-854B-AFB3-73F4D4395122}"/>
              </a:ext>
            </a:extLst>
          </p:cNvPr>
          <p:cNvPicPr>
            <a:picLocks noChangeAspect="1"/>
          </p:cNvPicPr>
          <p:nvPr userDrawn="1"/>
        </p:nvPicPr>
        <p:blipFill>
          <a:blip r:embed="rId10"/>
          <a:stretch>
            <a:fillRect/>
          </a:stretch>
        </p:blipFill>
        <p:spPr>
          <a:xfrm>
            <a:off x="2186355" y="2952294"/>
            <a:ext cx="1962794" cy="1555828"/>
          </a:xfrm>
          <a:prstGeom prst="rect">
            <a:avLst/>
          </a:prstGeom>
        </p:spPr>
      </p:pic>
      <p:sp>
        <p:nvSpPr>
          <p:cNvPr id="22" name="Tijdelijke aanduiding voor tekst 59">
            <a:extLst>
              <a:ext uri="{FF2B5EF4-FFF2-40B4-BE49-F238E27FC236}">
                <a16:creationId xmlns:a16="http://schemas.microsoft.com/office/drawing/2014/main" id="{19D73236-D51C-6845-BA8A-215441F7F29B}"/>
              </a:ext>
            </a:extLst>
          </p:cNvPr>
          <p:cNvSpPr>
            <a:spLocks noGrp="1"/>
          </p:cNvSpPr>
          <p:nvPr>
            <p:ph type="body" sz="quarter" idx="28" hasCustomPrompt="1"/>
          </p:nvPr>
        </p:nvSpPr>
        <p:spPr>
          <a:xfrm>
            <a:off x="2498725" y="3187631"/>
            <a:ext cx="1489848" cy="1101480"/>
          </a:xfrm>
          <a:prstGeom prst="rect">
            <a:avLst/>
          </a:prstGeom>
        </p:spPr>
        <p:txBody>
          <a:bodyPr/>
          <a:lstStyle>
            <a:lvl1pPr>
              <a:defRPr sz="800" b="0" i="0">
                <a:solidFill>
                  <a:schemeClr val="tx1">
                    <a:lumMod val="75000"/>
                    <a:lumOff val="25000"/>
                  </a:schemeClr>
                </a:solidFill>
                <a:latin typeface="Ubuntu" panose="020B0504030602030204" pitchFamily="34" charset="0"/>
              </a:defRPr>
            </a:lvl1pPr>
          </a:lstStyle>
          <a:p>
            <a:pPr lvl="0"/>
            <a:r>
              <a:rPr lang="nl-NL"/>
              <a:t>Tips…</a:t>
            </a:r>
          </a:p>
        </p:txBody>
      </p:sp>
    </p:spTree>
    <p:extLst>
      <p:ext uri="{BB962C8B-B14F-4D97-AF65-F5344CB8AC3E}">
        <p14:creationId xmlns:p14="http://schemas.microsoft.com/office/powerpoint/2010/main" val="939866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ezond eten_Quote">
    <p:spTree>
      <p:nvGrpSpPr>
        <p:cNvPr id="1" name=""/>
        <p:cNvGrpSpPr/>
        <p:nvPr/>
      </p:nvGrpSpPr>
      <p:grpSpPr>
        <a:xfrm>
          <a:off x="0" y="0"/>
          <a:ext cx="0" cy="0"/>
          <a:chOff x="0" y="0"/>
          <a:chExt cx="0" cy="0"/>
        </a:xfrm>
      </p:grpSpPr>
      <p:pic>
        <p:nvPicPr>
          <p:cNvPr id="8" name="Afbeelding 7" descr="Afbeelding met persoon, tafel, binnen, voorbereiden&#10;&#10;Automatisch gegenereerde beschrijving">
            <a:extLst>
              <a:ext uri="{FF2B5EF4-FFF2-40B4-BE49-F238E27FC236}">
                <a16:creationId xmlns:a16="http://schemas.microsoft.com/office/drawing/2014/main" id="{B20F6D34-E36F-4C8B-96D5-C7BC29F43C6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125" b="33177"/>
          <a:stretch/>
        </p:blipFill>
        <p:spPr>
          <a:xfrm flipH="1">
            <a:off x="76198" y="514347"/>
            <a:ext cx="9067797" cy="3886203"/>
          </a:xfrm>
          <a:prstGeom prst="rect">
            <a:avLst/>
          </a:prstGeom>
        </p:spPr>
      </p:pic>
      <p:sp>
        <p:nvSpPr>
          <p:cNvPr id="26" name="object 14">
            <a:extLst>
              <a:ext uri="{FF2B5EF4-FFF2-40B4-BE49-F238E27FC236}">
                <a16:creationId xmlns:a16="http://schemas.microsoft.com/office/drawing/2014/main" id="{83AE29C0-0024-9A4D-AF42-D95D1B4111CB}"/>
              </a:ext>
            </a:extLst>
          </p:cNvPr>
          <p:cNvSpPr txBox="1"/>
          <p:nvPr userDrawn="1"/>
        </p:nvSpPr>
        <p:spPr>
          <a:xfrm>
            <a:off x="685800" y="160764"/>
            <a:ext cx="990600" cy="203417"/>
          </a:xfrm>
          <a:prstGeom prst="rect">
            <a:avLst/>
          </a:prstGeom>
        </p:spPr>
        <p:txBody>
          <a:bodyPr vert="horz" wrap="square" lIns="0" tIns="18570" rIns="0" bIns="0" rtlCol="0">
            <a:spAutoFit/>
          </a:bodyPr>
          <a:lstStyle/>
          <a:p>
            <a:pPr marL="8637">
              <a:lnSpc>
                <a:spcPct val="100000"/>
              </a:lnSpc>
              <a:spcBef>
                <a:spcPts val="194"/>
              </a:spcBef>
            </a:pPr>
            <a:r>
              <a:rPr lang="nl-NL" sz="1200" b="1" i="0">
                <a:solidFill>
                  <a:srgbClr val="7CBB47"/>
                </a:solidFill>
                <a:latin typeface="Ubuntu" panose="020B0504030602030204" pitchFamily="34" charset="0"/>
                <a:cs typeface="Calibri" panose="020F0502020204030204" pitchFamily="34" charset="0"/>
              </a:rPr>
              <a:t>Gezond eten</a:t>
            </a:r>
            <a:endParaRPr sz="1200" b="1" i="0">
              <a:solidFill>
                <a:srgbClr val="7CBB47"/>
              </a:solidFill>
              <a:latin typeface="Ubuntu" panose="020B0504030602030204" pitchFamily="34" charset="0"/>
              <a:cs typeface="Calibri" panose="020F0502020204030204" pitchFamily="34" charset="0"/>
            </a:endParaRPr>
          </a:p>
        </p:txBody>
      </p:sp>
      <p:pic>
        <p:nvPicPr>
          <p:cNvPr id="9" name="Afbeelding 8">
            <a:extLst>
              <a:ext uri="{FF2B5EF4-FFF2-40B4-BE49-F238E27FC236}">
                <a16:creationId xmlns:a16="http://schemas.microsoft.com/office/drawing/2014/main" id="{7D19F8BB-39AC-F740-9BD9-699EC6E0881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86278" y="142670"/>
            <a:ext cx="263034" cy="244393"/>
          </a:xfrm>
          <a:prstGeom prst="rect">
            <a:avLst/>
          </a:prstGeom>
        </p:spPr>
      </p:pic>
      <p:pic>
        <p:nvPicPr>
          <p:cNvPr id="6" name="Afbeelding 5">
            <a:extLst>
              <a:ext uri="{FF2B5EF4-FFF2-40B4-BE49-F238E27FC236}">
                <a16:creationId xmlns:a16="http://schemas.microsoft.com/office/drawing/2014/main" id="{2915399E-04F7-3C4B-AF5C-23FB0F43C2CB}"/>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 y="514349"/>
            <a:ext cx="4722668" cy="3886203"/>
          </a:xfrm>
          <a:prstGeom prst="rect">
            <a:avLst/>
          </a:prstGeom>
        </p:spPr>
      </p:pic>
      <p:sp>
        <p:nvSpPr>
          <p:cNvPr id="10" name="Tijdelijke aanduiding voor afbeelding 8">
            <a:extLst>
              <a:ext uri="{FF2B5EF4-FFF2-40B4-BE49-F238E27FC236}">
                <a16:creationId xmlns:a16="http://schemas.microsoft.com/office/drawing/2014/main" id="{0D5A4BEA-7066-407D-A3EF-BEDA37824AFF}"/>
              </a:ext>
            </a:extLst>
          </p:cNvPr>
          <p:cNvSpPr>
            <a:spLocks noGrp="1"/>
          </p:cNvSpPr>
          <p:nvPr>
            <p:ph type="pic" sz="quarter" idx="15" hasCustomPrompt="1"/>
          </p:nvPr>
        </p:nvSpPr>
        <p:spPr>
          <a:xfrm>
            <a:off x="228600" y="4580688"/>
            <a:ext cx="1112209" cy="429462"/>
          </a:xfrm>
          <a:prstGeom prst="rect">
            <a:avLst/>
          </a:prstGeom>
          <a:solidFill>
            <a:schemeClr val="bg1"/>
          </a:solidFill>
        </p:spPr>
        <p:txBody>
          <a:bodyPr vert="horz" bIns="0" anchor="ctr" anchorCtr="0">
            <a:noAutofit/>
          </a:bodyPr>
          <a:lstStyle>
            <a:lvl1pPr marL="0" indent="0" algn="ctr">
              <a:lnSpc>
                <a:spcPct val="100000"/>
              </a:lnSpc>
              <a:spcBef>
                <a:spcPts val="0"/>
              </a:spcBef>
              <a:spcAft>
                <a:spcPts val="0"/>
              </a:spcAft>
              <a:buNone/>
              <a:defRPr sz="800" i="1">
                <a:solidFill>
                  <a:schemeClr val="tx1">
                    <a:lumMod val="50000"/>
                    <a:lumOff val="50000"/>
                  </a:schemeClr>
                </a:solidFill>
              </a:defRPr>
            </a:lvl1pPr>
          </a:lstStyle>
          <a:p>
            <a:r>
              <a:rPr lang="en-GB" noProof="0"/>
              <a:t>Upload logo</a:t>
            </a:r>
          </a:p>
        </p:txBody>
      </p:sp>
    </p:spTree>
    <p:extLst>
      <p:ext uri="{BB962C8B-B14F-4D97-AF65-F5344CB8AC3E}">
        <p14:creationId xmlns:p14="http://schemas.microsoft.com/office/powerpoint/2010/main" val="2375868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ontspannin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8725BC66-CDAE-9846-9687-85694D89975D}"/>
              </a:ext>
            </a:extLst>
          </p:cNvPr>
          <p:cNvSpPr/>
          <p:nvPr userDrawn="1"/>
        </p:nvSpPr>
        <p:spPr>
          <a:xfrm>
            <a:off x="0" y="306"/>
            <a:ext cx="9144000" cy="5143500"/>
          </a:xfrm>
          <a:prstGeom prst="rect">
            <a:avLst/>
          </a:prstGeom>
          <a:solidFill>
            <a:srgbClr val="EAF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Afgeronde rechthoek 27">
            <a:extLst>
              <a:ext uri="{FF2B5EF4-FFF2-40B4-BE49-F238E27FC236}">
                <a16:creationId xmlns:a16="http://schemas.microsoft.com/office/drawing/2014/main" id="{39188650-D915-1C42-9C21-FB52BF8CCAD5}"/>
              </a:ext>
            </a:extLst>
          </p:cNvPr>
          <p:cNvSpPr/>
          <p:nvPr userDrawn="1"/>
        </p:nvSpPr>
        <p:spPr>
          <a:xfrm>
            <a:off x="536430" y="1623213"/>
            <a:ext cx="2968770" cy="1137096"/>
          </a:xfrm>
          <a:prstGeom prst="roundRect">
            <a:avLst>
              <a:gd name="adj" fmla="val 4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10" name="object 8">
            <a:extLst>
              <a:ext uri="{FF2B5EF4-FFF2-40B4-BE49-F238E27FC236}">
                <a16:creationId xmlns:a16="http://schemas.microsoft.com/office/drawing/2014/main" id="{DAF70C5D-F8CF-2249-B81D-CEFCB4268075}"/>
              </a:ext>
            </a:extLst>
          </p:cNvPr>
          <p:cNvSpPr/>
          <p:nvPr userDrawn="1"/>
        </p:nvSpPr>
        <p:spPr>
          <a:xfrm>
            <a:off x="5002370" y="1510602"/>
            <a:ext cx="49412" cy="24616"/>
          </a:xfrm>
          <a:custGeom>
            <a:avLst/>
            <a:gdLst/>
            <a:ahLst/>
            <a:cxnLst/>
            <a:rect l="l" t="t" r="r" b="b"/>
            <a:pathLst>
              <a:path w="57785" h="36194">
                <a:moveTo>
                  <a:pt x="56248" y="0"/>
                </a:moveTo>
                <a:lnTo>
                  <a:pt x="0" y="1968"/>
                </a:lnTo>
                <a:lnTo>
                  <a:pt x="1181" y="35839"/>
                </a:lnTo>
                <a:lnTo>
                  <a:pt x="57429" y="33883"/>
                </a:lnTo>
                <a:lnTo>
                  <a:pt x="56248" y="0"/>
                </a:lnTo>
                <a:close/>
              </a:path>
            </a:pathLst>
          </a:custGeom>
          <a:solidFill>
            <a:srgbClr val="E8F1F8"/>
          </a:solidFill>
        </p:spPr>
        <p:txBody>
          <a:bodyPr wrap="square" lIns="0" tIns="0" rIns="0" bIns="0" rtlCol="0"/>
          <a:lstStyle/>
          <a:p>
            <a:endParaRPr sz="958">
              <a:latin typeface="Calibri" panose="020F0502020204030204" pitchFamily="34" charset="0"/>
              <a:cs typeface="Calibri" panose="020F0502020204030204" pitchFamily="34" charset="0"/>
            </a:endParaRPr>
          </a:p>
        </p:txBody>
      </p:sp>
      <p:sp>
        <p:nvSpPr>
          <p:cNvPr id="16" name="object 14">
            <a:extLst>
              <a:ext uri="{FF2B5EF4-FFF2-40B4-BE49-F238E27FC236}">
                <a16:creationId xmlns:a16="http://schemas.microsoft.com/office/drawing/2014/main" id="{03275007-0615-AC48-9163-CB8C4B8A84E3}"/>
              </a:ext>
            </a:extLst>
          </p:cNvPr>
          <p:cNvSpPr txBox="1"/>
          <p:nvPr userDrawn="1"/>
        </p:nvSpPr>
        <p:spPr>
          <a:xfrm>
            <a:off x="1219200" y="408135"/>
            <a:ext cx="2028022" cy="326528"/>
          </a:xfrm>
          <a:prstGeom prst="rect">
            <a:avLst/>
          </a:prstGeom>
        </p:spPr>
        <p:txBody>
          <a:bodyPr vert="horz" wrap="square" lIns="0" tIns="18570" rIns="0" bIns="0" rtlCol="0">
            <a:spAutoFit/>
          </a:bodyPr>
          <a:lstStyle/>
          <a:p>
            <a:pPr marL="8637">
              <a:lnSpc>
                <a:spcPct val="100000"/>
              </a:lnSpc>
              <a:spcBef>
                <a:spcPts val="194"/>
              </a:spcBef>
            </a:pPr>
            <a:r>
              <a:rPr lang="nl-NL" sz="2000" b="1" i="0">
                <a:solidFill>
                  <a:srgbClr val="7CBB47"/>
                </a:solidFill>
                <a:latin typeface="Ubuntu" panose="020B0504030602030204" pitchFamily="34" charset="0"/>
                <a:cs typeface="Calibri" panose="020F0502020204030204" pitchFamily="34" charset="0"/>
              </a:rPr>
              <a:t>Gezond eten</a:t>
            </a:r>
            <a:endParaRPr sz="2000" b="1" i="0">
              <a:solidFill>
                <a:srgbClr val="7CBB47"/>
              </a:solidFill>
              <a:latin typeface="Ubuntu" panose="020B0504030602030204" pitchFamily="34" charset="0"/>
              <a:cs typeface="Calibri" panose="020F0502020204030204" pitchFamily="34" charset="0"/>
            </a:endParaRPr>
          </a:p>
        </p:txBody>
      </p:sp>
      <p:sp>
        <p:nvSpPr>
          <p:cNvPr id="20" name="object 19">
            <a:extLst>
              <a:ext uri="{FF2B5EF4-FFF2-40B4-BE49-F238E27FC236}">
                <a16:creationId xmlns:a16="http://schemas.microsoft.com/office/drawing/2014/main" id="{536FD984-031C-714F-A304-86F5E46E7525}"/>
              </a:ext>
            </a:extLst>
          </p:cNvPr>
          <p:cNvSpPr/>
          <p:nvPr userDrawn="1"/>
        </p:nvSpPr>
        <p:spPr>
          <a:xfrm>
            <a:off x="3247222" y="1473985"/>
            <a:ext cx="125431" cy="307487"/>
          </a:xfrm>
          <a:custGeom>
            <a:avLst/>
            <a:gdLst/>
            <a:ahLst/>
            <a:cxnLst/>
            <a:rect l="l" t="t" r="r" b="b"/>
            <a:pathLst>
              <a:path w="146685" h="452119">
                <a:moveTo>
                  <a:pt x="146164" y="233603"/>
                </a:moveTo>
                <a:lnTo>
                  <a:pt x="145427" y="25400"/>
                </a:lnTo>
                <a:lnTo>
                  <a:pt x="119938" y="0"/>
                </a:lnTo>
                <a:lnTo>
                  <a:pt x="65709" y="0"/>
                </a:lnTo>
                <a:lnTo>
                  <a:pt x="40130" y="5162"/>
                </a:lnTo>
                <a:lnTo>
                  <a:pt x="19243" y="19242"/>
                </a:lnTo>
                <a:lnTo>
                  <a:pt x="5162" y="40124"/>
                </a:lnTo>
                <a:lnTo>
                  <a:pt x="0" y="65697"/>
                </a:lnTo>
                <a:lnTo>
                  <a:pt x="0" y="438835"/>
                </a:lnTo>
                <a:lnTo>
                  <a:pt x="0" y="445846"/>
                </a:lnTo>
                <a:lnTo>
                  <a:pt x="5689" y="451535"/>
                </a:lnTo>
                <a:lnTo>
                  <a:pt x="12700" y="451535"/>
                </a:lnTo>
                <a:lnTo>
                  <a:pt x="57632" y="451535"/>
                </a:lnTo>
                <a:lnTo>
                  <a:pt x="80064" y="446373"/>
                </a:lnTo>
                <a:lnTo>
                  <a:pt x="98383" y="432293"/>
                </a:lnTo>
                <a:lnTo>
                  <a:pt x="110735" y="411411"/>
                </a:lnTo>
                <a:lnTo>
                  <a:pt x="115265" y="385838"/>
                </a:lnTo>
                <a:lnTo>
                  <a:pt x="115265" y="57912"/>
                </a:lnTo>
                <a:lnTo>
                  <a:pt x="71412" y="57912"/>
                </a:lnTo>
                <a:lnTo>
                  <a:pt x="54420" y="62901"/>
                </a:lnTo>
                <a:lnTo>
                  <a:pt x="40692" y="76507"/>
                </a:lnTo>
                <a:lnTo>
                  <a:pt x="31605" y="96691"/>
                </a:lnTo>
                <a:lnTo>
                  <a:pt x="28536" y="121412"/>
                </a:lnTo>
                <a:lnTo>
                  <a:pt x="30226" y="232714"/>
                </a:lnTo>
              </a:path>
            </a:pathLst>
          </a:custGeom>
          <a:noFill/>
          <a:ln w="9525">
            <a:solidFill>
              <a:srgbClr val="7CBB47"/>
            </a:solidFill>
          </a:ln>
        </p:spPr>
        <p:txBody>
          <a:bodyPr wrap="square" lIns="0" tIns="0" rIns="0" bIns="0" rtlCol="0"/>
          <a:lstStyle/>
          <a:p>
            <a:endParaRPr sz="958">
              <a:latin typeface="Calibri" panose="020F0502020204030204" pitchFamily="34" charset="0"/>
              <a:cs typeface="Calibri" panose="020F0502020204030204" pitchFamily="34" charset="0"/>
            </a:endParaRPr>
          </a:p>
        </p:txBody>
      </p:sp>
      <p:sp>
        <p:nvSpPr>
          <p:cNvPr id="31" name="Tijdelijke aanduiding voor inhoud 30">
            <a:extLst>
              <a:ext uri="{FF2B5EF4-FFF2-40B4-BE49-F238E27FC236}">
                <a16:creationId xmlns:a16="http://schemas.microsoft.com/office/drawing/2014/main" id="{487C62C7-E456-1C49-9DDB-5D0FB6567366}"/>
              </a:ext>
            </a:extLst>
          </p:cNvPr>
          <p:cNvSpPr>
            <a:spLocks noGrp="1"/>
          </p:cNvSpPr>
          <p:nvPr>
            <p:ph sz="quarter" idx="14" hasCustomPrompt="1"/>
          </p:nvPr>
        </p:nvSpPr>
        <p:spPr>
          <a:xfrm>
            <a:off x="693738" y="1776881"/>
            <a:ext cx="2616200" cy="153888"/>
          </a:xfrm>
          <a:prstGeom prst="rect">
            <a:avLst/>
          </a:prstGeom>
        </p:spPr>
        <p:txBody>
          <a:bodyPr/>
          <a:lstStyle>
            <a:lvl1pPr>
              <a:defRPr sz="1000" b="1" i="0">
                <a:solidFill>
                  <a:srgbClr val="7CBB47"/>
                </a:solidFill>
                <a:latin typeface="Ubuntu" panose="020B0504030602030204" pitchFamily="34" charset="0"/>
              </a:defRPr>
            </a:lvl1pPr>
          </a:lstStyle>
          <a:p>
            <a:pPr lvl="0"/>
            <a:r>
              <a:rPr lang="nl-NL"/>
              <a:t>Titel…</a:t>
            </a:r>
          </a:p>
        </p:txBody>
      </p:sp>
      <p:sp>
        <p:nvSpPr>
          <p:cNvPr id="66" name="Afgeronde rechthoek 65">
            <a:extLst>
              <a:ext uri="{FF2B5EF4-FFF2-40B4-BE49-F238E27FC236}">
                <a16:creationId xmlns:a16="http://schemas.microsoft.com/office/drawing/2014/main" id="{0F261603-8C4C-6A49-9B01-EB9417D7AE10}"/>
              </a:ext>
            </a:extLst>
          </p:cNvPr>
          <p:cNvSpPr/>
          <p:nvPr userDrawn="1"/>
        </p:nvSpPr>
        <p:spPr>
          <a:xfrm>
            <a:off x="3662508" y="1619031"/>
            <a:ext cx="2968770" cy="1137096"/>
          </a:xfrm>
          <a:prstGeom prst="roundRect">
            <a:avLst>
              <a:gd name="adj" fmla="val 4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70" name="Afgeronde rechthoek 69">
            <a:extLst>
              <a:ext uri="{FF2B5EF4-FFF2-40B4-BE49-F238E27FC236}">
                <a16:creationId xmlns:a16="http://schemas.microsoft.com/office/drawing/2014/main" id="{E9B19AFD-5873-EA48-BB8B-5811399D057E}"/>
              </a:ext>
            </a:extLst>
          </p:cNvPr>
          <p:cNvSpPr/>
          <p:nvPr userDrawn="1"/>
        </p:nvSpPr>
        <p:spPr>
          <a:xfrm>
            <a:off x="536430" y="2924189"/>
            <a:ext cx="2968770" cy="1137096"/>
          </a:xfrm>
          <a:prstGeom prst="roundRect">
            <a:avLst>
              <a:gd name="adj" fmla="val 4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73" name="Afgeronde rechthoek 72">
            <a:extLst>
              <a:ext uri="{FF2B5EF4-FFF2-40B4-BE49-F238E27FC236}">
                <a16:creationId xmlns:a16="http://schemas.microsoft.com/office/drawing/2014/main" id="{8A0A1EC8-DA70-F847-B25B-9965E2C8E754}"/>
              </a:ext>
            </a:extLst>
          </p:cNvPr>
          <p:cNvSpPr/>
          <p:nvPr userDrawn="1"/>
        </p:nvSpPr>
        <p:spPr>
          <a:xfrm>
            <a:off x="3662508" y="2920007"/>
            <a:ext cx="2968770" cy="1137096"/>
          </a:xfrm>
          <a:prstGeom prst="roundRect">
            <a:avLst>
              <a:gd name="adj" fmla="val 4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81" name="Afgeronde rechthoek 80">
            <a:extLst>
              <a:ext uri="{FF2B5EF4-FFF2-40B4-BE49-F238E27FC236}">
                <a16:creationId xmlns:a16="http://schemas.microsoft.com/office/drawing/2014/main" id="{68E95C16-63DB-994F-A203-E20D5C990018}"/>
              </a:ext>
            </a:extLst>
          </p:cNvPr>
          <p:cNvSpPr/>
          <p:nvPr userDrawn="1"/>
        </p:nvSpPr>
        <p:spPr>
          <a:xfrm>
            <a:off x="6784850" y="1619031"/>
            <a:ext cx="1822720" cy="2438072"/>
          </a:xfrm>
          <a:prstGeom prst="roundRect">
            <a:avLst>
              <a:gd name="adj" fmla="val 12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83" name="Tijdelijke aanduiding voor inhoud 30">
            <a:extLst>
              <a:ext uri="{FF2B5EF4-FFF2-40B4-BE49-F238E27FC236}">
                <a16:creationId xmlns:a16="http://schemas.microsoft.com/office/drawing/2014/main" id="{1F2C04D5-B9ED-AE45-B68B-623DB8EB89DF}"/>
              </a:ext>
            </a:extLst>
          </p:cNvPr>
          <p:cNvSpPr>
            <a:spLocks noGrp="1"/>
          </p:cNvSpPr>
          <p:nvPr>
            <p:ph sz="quarter" idx="18" hasCustomPrompt="1"/>
          </p:nvPr>
        </p:nvSpPr>
        <p:spPr>
          <a:xfrm>
            <a:off x="6942158" y="1772698"/>
            <a:ext cx="1606254" cy="153889"/>
          </a:xfrm>
          <a:prstGeom prst="rect">
            <a:avLst/>
          </a:prstGeom>
        </p:spPr>
        <p:txBody>
          <a:bodyPr/>
          <a:lstStyle>
            <a:lvl1pPr>
              <a:defRPr sz="1000" b="1" i="0">
                <a:solidFill>
                  <a:srgbClr val="7CBB47"/>
                </a:solidFill>
                <a:latin typeface="Ubuntu" panose="020B0504030602030204" pitchFamily="34" charset="0"/>
              </a:defRPr>
            </a:lvl1pPr>
          </a:lstStyle>
          <a:p>
            <a:pPr lvl="0"/>
            <a:r>
              <a:rPr lang="nl-NL"/>
              <a:t>Titel…</a:t>
            </a:r>
          </a:p>
        </p:txBody>
      </p:sp>
      <p:sp>
        <p:nvSpPr>
          <p:cNvPr id="86" name="Tijdelijke aanduiding voor tekst 59">
            <a:extLst>
              <a:ext uri="{FF2B5EF4-FFF2-40B4-BE49-F238E27FC236}">
                <a16:creationId xmlns:a16="http://schemas.microsoft.com/office/drawing/2014/main" id="{F22125C5-E8C9-9841-AB70-27AEDBD00B44}"/>
              </a:ext>
            </a:extLst>
          </p:cNvPr>
          <p:cNvSpPr>
            <a:spLocks noGrp="1"/>
          </p:cNvSpPr>
          <p:nvPr>
            <p:ph type="body" sz="quarter" idx="22" hasCustomPrompt="1"/>
          </p:nvPr>
        </p:nvSpPr>
        <p:spPr>
          <a:xfrm>
            <a:off x="693844" y="1998577"/>
            <a:ext cx="2616200" cy="649374"/>
          </a:xfrm>
          <a:prstGeom prst="rect">
            <a:avLst/>
          </a:prstGeom>
        </p:spPr>
        <p:txBody>
          <a:bodyPr/>
          <a:lstStyle>
            <a:lvl1pPr>
              <a:defRPr sz="700" b="0" i="0">
                <a:solidFill>
                  <a:schemeClr val="tx1">
                    <a:lumMod val="75000"/>
                    <a:lumOff val="25000"/>
                  </a:schemeClr>
                </a:solidFill>
                <a:latin typeface="Ubuntu" panose="020B0504030602030204" pitchFamily="34" charset="0"/>
              </a:defRPr>
            </a:lvl1pPr>
          </a:lstStyle>
          <a:p>
            <a:pPr lvl="0"/>
            <a:r>
              <a:rPr lang="nl-NL"/>
              <a:t>Omschrijving…</a:t>
            </a:r>
          </a:p>
        </p:txBody>
      </p:sp>
      <p:sp>
        <p:nvSpPr>
          <p:cNvPr id="87" name="Tijdelijke aanduiding voor tekst 59">
            <a:extLst>
              <a:ext uri="{FF2B5EF4-FFF2-40B4-BE49-F238E27FC236}">
                <a16:creationId xmlns:a16="http://schemas.microsoft.com/office/drawing/2014/main" id="{73615DA6-F27E-7D4F-A1A0-9D99BE59FC0D}"/>
              </a:ext>
            </a:extLst>
          </p:cNvPr>
          <p:cNvSpPr>
            <a:spLocks noGrp="1"/>
          </p:cNvSpPr>
          <p:nvPr>
            <p:ph type="body" sz="quarter" idx="23" hasCustomPrompt="1"/>
          </p:nvPr>
        </p:nvSpPr>
        <p:spPr>
          <a:xfrm>
            <a:off x="6935156" y="1998576"/>
            <a:ext cx="1613256" cy="1941230"/>
          </a:xfrm>
          <a:prstGeom prst="rect">
            <a:avLst/>
          </a:prstGeom>
        </p:spPr>
        <p:txBody>
          <a:bodyPr/>
          <a:lstStyle>
            <a:lvl1pPr>
              <a:defRPr sz="700" b="0" i="0">
                <a:solidFill>
                  <a:schemeClr val="tx1">
                    <a:lumMod val="75000"/>
                    <a:lumOff val="25000"/>
                  </a:schemeClr>
                </a:solidFill>
                <a:latin typeface="Ubuntu" panose="020B0504030602030204" pitchFamily="34" charset="0"/>
              </a:defRPr>
            </a:lvl1pPr>
          </a:lstStyle>
          <a:p>
            <a:pPr lvl="0"/>
            <a:r>
              <a:rPr lang="nl-NL"/>
              <a:t>Omschrijving…</a:t>
            </a:r>
          </a:p>
        </p:txBody>
      </p:sp>
      <p:sp>
        <p:nvSpPr>
          <p:cNvPr id="89" name="object 19">
            <a:extLst>
              <a:ext uri="{FF2B5EF4-FFF2-40B4-BE49-F238E27FC236}">
                <a16:creationId xmlns:a16="http://schemas.microsoft.com/office/drawing/2014/main" id="{B3651D5F-4E0D-C840-9CDB-29F9280F4CBC}"/>
              </a:ext>
            </a:extLst>
          </p:cNvPr>
          <p:cNvSpPr/>
          <p:nvPr userDrawn="1"/>
        </p:nvSpPr>
        <p:spPr>
          <a:xfrm>
            <a:off x="6426627" y="2804363"/>
            <a:ext cx="94347" cy="231287"/>
          </a:xfrm>
          <a:custGeom>
            <a:avLst/>
            <a:gdLst/>
            <a:ahLst/>
            <a:cxnLst/>
            <a:rect l="l" t="t" r="r" b="b"/>
            <a:pathLst>
              <a:path w="146685" h="452119">
                <a:moveTo>
                  <a:pt x="146164" y="233603"/>
                </a:moveTo>
                <a:lnTo>
                  <a:pt x="145427" y="25400"/>
                </a:lnTo>
                <a:lnTo>
                  <a:pt x="119938" y="0"/>
                </a:lnTo>
                <a:lnTo>
                  <a:pt x="65709" y="0"/>
                </a:lnTo>
                <a:lnTo>
                  <a:pt x="40130" y="5162"/>
                </a:lnTo>
                <a:lnTo>
                  <a:pt x="19243" y="19242"/>
                </a:lnTo>
                <a:lnTo>
                  <a:pt x="5162" y="40124"/>
                </a:lnTo>
                <a:lnTo>
                  <a:pt x="0" y="65697"/>
                </a:lnTo>
                <a:lnTo>
                  <a:pt x="0" y="438835"/>
                </a:lnTo>
                <a:lnTo>
                  <a:pt x="0" y="445846"/>
                </a:lnTo>
                <a:lnTo>
                  <a:pt x="5689" y="451535"/>
                </a:lnTo>
                <a:lnTo>
                  <a:pt x="12700" y="451535"/>
                </a:lnTo>
                <a:lnTo>
                  <a:pt x="57632" y="451535"/>
                </a:lnTo>
                <a:lnTo>
                  <a:pt x="80064" y="446373"/>
                </a:lnTo>
                <a:lnTo>
                  <a:pt x="98383" y="432293"/>
                </a:lnTo>
                <a:lnTo>
                  <a:pt x="110735" y="411411"/>
                </a:lnTo>
                <a:lnTo>
                  <a:pt x="115265" y="385838"/>
                </a:lnTo>
                <a:lnTo>
                  <a:pt x="115265" y="57912"/>
                </a:lnTo>
                <a:lnTo>
                  <a:pt x="71412" y="57912"/>
                </a:lnTo>
                <a:lnTo>
                  <a:pt x="54420" y="62901"/>
                </a:lnTo>
                <a:lnTo>
                  <a:pt x="40692" y="76507"/>
                </a:lnTo>
                <a:lnTo>
                  <a:pt x="31605" y="96691"/>
                </a:lnTo>
                <a:lnTo>
                  <a:pt x="28536" y="121412"/>
                </a:lnTo>
                <a:lnTo>
                  <a:pt x="30226" y="232714"/>
                </a:lnTo>
              </a:path>
            </a:pathLst>
          </a:custGeom>
          <a:noFill/>
          <a:ln w="9525">
            <a:solidFill>
              <a:srgbClr val="7CBB47"/>
            </a:solidFill>
          </a:ln>
        </p:spPr>
        <p:txBody>
          <a:bodyPr wrap="square" lIns="0" tIns="0" rIns="0" bIns="0" rtlCol="0"/>
          <a:lstStyle/>
          <a:p>
            <a:endParaRPr sz="958">
              <a:latin typeface="Calibri" panose="020F0502020204030204" pitchFamily="34" charset="0"/>
              <a:cs typeface="Calibri" panose="020F0502020204030204" pitchFamily="34" charset="0"/>
            </a:endParaRPr>
          </a:p>
        </p:txBody>
      </p:sp>
      <p:pic>
        <p:nvPicPr>
          <p:cNvPr id="93" name="Afbeelding 92">
            <a:extLst>
              <a:ext uri="{FF2B5EF4-FFF2-40B4-BE49-F238E27FC236}">
                <a16:creationId xmlns:a16="http://schemas.microsoft.com/office/drawing/2014/main" id="{5ABF0EA8-CABC-E649-A677-25E5082C59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49983"/>
            <a:ext cx="9144000" cy="693517"/>
          </a:xfrm>
          <a:prstGeom prst="rect">
            <a:avLst/>
          </a:prstGeom>
        </p:spPr>
      </p:pic>
      <p:pic>
        <p:nvPicPr>
          <p:cNvPr id="34" name="Graphic 33" descr="Cirkel met pijl naar links met effen opvulling">
            <a:hlinkClick r:id="" action="ppaction://hlinkshowjump?jump=previousslide"/>
            <a:extLst>
              <a:ext uri="{FF2B5EF4-FFF2-40B4-BE49-F238E27FC236}">
                <a16:creationId xmlns:a16="http://schemas.microsoft.com/office/drawing/2014/main" id="{F426ADAB-B5D4-B440-AED9-2776C1E4FA9A}"/>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4418" y="69045"/>
            <a:ext cx="369106" cy="369106"/>
          </a:xfrm>
          <a:prstGeom prst="rect">
            <a:avLst/>
          </a:prstGeom>
        </p:spPr>
      </p:pic>
      <p:pic>
        <p:nvPicPr>
          <p:cNvPr id="37" name="Graphic 36" descr="Cirkel met pijl naar links met effen opvulling">
            <a:hlinkClick r:id="" action="ppaction://hlinkshowjump?jump=nextslide"/>
            <a:extLst>
              <a:ext uri="{FF2B5EF4-FFF2-40B4-BE49-F238E27FC236}">
                <a16:creationId xmlns:a16="http://schemas.microsoft.com/office/drawing/2014/main" id="{A986E045-5EF6-924E-8E94-21200C58302A}"/>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8361337" y="69044"/>
            <a:ext cx="369106" cy="369106"/>
          </a:xfrm>
          <a:prstGeom prst="rect">
            <a:avLst/>
          </a:prstGeom>
        </p:spPr>
      </p:pic>
      <p:pic>
        <p:nvPicPr>
          <p:cNvPr id="5" name="Afbeelding 4">
            <a:extLst>
              <a:ext uri="{FF2B5EF4-FFF2-40B4-BE49-F238E27FC236}">
                <a16:creationId xmlns:a16="http://schemas.microsoft.com/office/drawing/2014/main" id="{30F76E78-20BA-FC4E-B4C5-ED9535CE4C8D}"/>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577043" y="334110"/>
            <a:ext cx="457200" cy="424799"/>
          </a:xfrm>
          <a:prstGeom prst="rect">
            <a:avLst/>
          </a:prstGeom>
        </p:spPr>
      </p:pic>
      <p:pic>
        <p:nvPicPr>
          <p:cNvPr id="39" name="Afbeelding 38" descr="Afbeelding met tekst, vectorafbeeldingen&#10;&#10;Automatisch gegenereerde beschrijving">
            <a:extLst>
              <a:ext uri="{FF2B5EF4-FFF2-40B4-BE49-F238E27FC236}">
                <a16:creationId xmlns:a16="http://schemas.microsoft.com/office/drawing/2014/main" id="{0EFCD729-41A5-4E1C-A0C2-078D9FC1A60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72232" y="3974518"/>
            <a:ext cx="1822719" cy="1186706"/>
          </a:xfrm>
          <a:prstGeom prst="rect">
            <a:avLst/>
          </a:prstGeom>
        </p:spPr>
      </p:pic>
      <p:sp>
        <p:nvSpPr>
          <p:cNvPr id="30" name="Tekstvak 29">
            <a:extLst>
              <a:ext uri="{FF2B5EF4-FFF2-40B4-BE49-F238E27FC236}">
                <a16:creationId xmlns:a16="http://schemas.microsoft.com/office/drawing/2014/main" id="{2D2380F8-7A5F-1F44-BF6D-7547340ECA2D}"/>
              </a:ext>
            </a:extLst>
          </p:cNvPr>
          <p:cNvSpPr txBox="1"/>
          <p:nvPr userDrawn="1"/>
        </p:nvSpPr>
        <p:spPr>
          <a:xfrm>
            <a:off x="466036" y="971550"/>
            <a:ext cx="7914668" cy="426694"/>
          </a:xfrm>
          <a:prstGeom prst="rect">
            <a:avLst/>
          </a:prstGeom>
          <a:noFill/>
        </p:spPr>
        <p:txBody>
          <a:bodyPr wrap="square" rIns="0" numCol="1" rtlCol="0">
            <a:noAutofit/>
          </a:bodyPr>
          <a:lstStyle/>
          <a:p>
            <a:r>
              <a:rPr lang="nl-NL" sz="900" b="0" i="0" kern="1200">
                <a:solidFill>
                  <a:schemeClr val="tx1">
                    <a:lumMod val="75000"/>
                    <a:lumOff val="25000"/>
                  </a:schemeClr>
                </a:solidFill>
                <a:effectLst/>
                <a:latin typeface="Ubuntu" panose="020B0504030602030204" pitchFamily="34" charset="0"/>
                <a:ea typeface="+mn-ea"/>
                <a:cs typeface="+mn-cs"/>
              </a:rPr>
              <a:t>Met gezond eten verklein je de kans op bepaalde ziekten en krijg je de voedingstoffen binnen die je nodig hebt. En op die manier is het ook makkelijker om een gezond gewicht te krijgen of te houden.</a:t>
            </a:r>
          </a:p>
        </p:txBody>
      </p:sp>
      <p:sp>
        <p:nvSpPr>
          <p:cNvPr id="32" name="Tijdelijke aanduiding voor inhoud 30">
            <a:extLst>
              <a:ext uri="{FF2B5EF4-FFF2-40B4-BE49-F238E27FC236}">
                <a16:creationId xmlns:a16="http://schemas.microsoft.com/office/drawing/2014/main" id="{7B5C9A10-464F-3C4D-AAC2-30E901B5756C}"/>
              </a:ext>
            </a:extLst>
          </p:cNvPr>
          <p:cNvSpPr>
            <a:spLocks noGrp="1"/>
          </p:cNvSpPr>
          <p:nvPr>
            <p:ph sz="quarter" idx="24" hasCustomPrompt="1"/>
          </p:nvPr>
        </p:nvSpPr>
        <p:spPr>
          <a:xfrm>
            <a:off x="3802698" y="1776881"/>
            <a:ext cx="2616200" cy="153888"/>
          </a:xfrm>
          <a:prstGeom prst="rect">
            <a:avLst/>
          </a:prstGeom>
        </p:spPr>
        <p:txBody>
          <a:bodyPr/>
          <a:lstStyle>
            <a:lvl1pPr>
              <a:defRPr sz="1000" b="1" i="0">
                <a:solidFill>
                  <a:srgbClr val="7CBB47"/>
                </a:solidFill>
                <a:latin typeface="Ubuntu" panose="020B0504030602030204" pitchFamily="34" charset="0"/>
              </a:defRPr>
            </a:lvl1pPr>
          </a:lstStyle>
          <a:p>
            <a:pPr lvl="0"/>
            <a:r>
              <a:rPr lang="nl-NL"/>
              <a:t>Titel…</a:t>
            </a:r>
          </a:p>
        </p:txBody>
      </p:sp>
      <p:sp>
        <p:nvSpPr>
          <p:cNvPr id="33" name="Tijdelijke aanduiding voor tekst 59">
            <a:extLst>
              <a:ext uri="{FF2B5EF4-FFF2-40B4-BE49-F238E27FC236}">
                <a16:creationId xmlns:a16="http://schemas.microsoft.com/office/drawing/2014/main" id="{1A3BCA21-7EDF-3A46-B8CA-B998C400D334}"/>
              </a:ext>
            </a:extLst>
          </p:cNvPr>
          <p:cNvSpPr>
            <a:spLocks noGrp="1"/>
          </p:cNvSpPr>
          <p:nvPr>
            <p:ph type="body" sz="quarter" idx="25" hasCustomPrompt="1"/>
          </p:nvPr>
        </p:nvSpPr>
        <p:spPr>
          <a:xfrm>
            <a:off x="3802804" y="1998577"/>
            <a:ext cx="2616200" cy="649374"/>
          </a:xfrm>
          <a:prstGeom prst="rect">
            <a:avLst/>
          </a:prstGeom>
        </p:spPr>
        <p:txBody>
          <a:bodyPr/>
          <a:lstStyle>
            <a:lvl1pPr>
              <a:defRPr sz="700" b="0" i="0">
                <a:solidFill>
                  <a:schemeClr val="tx1">
                    <a:lumMod val="75000"/>
                    <a:lumOff val="25000"/>
                  </a:schemeClr>
                </a:solidFill>
                <a:latin typeface="Ubuntu" panose="020B0504030602030204" pitchFamily="34" charset="0"/>
              </a:defRPr>
            </a:lvl1pPr>
          </a:lstStyle>
          <a:p>
            <a:pPr lvl="0"/>
            <a:r>
              <a:rPr lang="nl-NL"/>
              <a:t>Omschrijving…</a:t>
            </a:r>
          </a:p>
        </p:txBody>
      </p:sp>
      <p:sp>
        <p:nvSpPr>
          <p:cNvPr id="35" name="Tijdelijke aanduiding voor inhoud 30">
            <a:extLst>
              <a:ext uri="{FF2B5EF4-FFF2-40B4-BE49-F238E27FC236}">
                <a16:creationId xmlns:a16="http://schemas.microsoft.com/office/drawing/2014/main" id="{FD807103-4877-0A44-B7A5-D7AFF39B4B67}"/>
              </a:ext>
            </a:extLst>
          </p:cNvPr>
          <p:cNvSpPr>
            <a:spLocks noGrp="1"/>
          </p:cNvSpPr>
          <p:nvPr>
            <p:ph sz="quarter" idx="26" hasCustomPrompt="1"/>
          </p:nvPr>
        </p:nvSpPr>
        <p:spPr>
          <a:xfrm>
            <a:off x="3802698" y="3064992"/>
            <a:ext cx="2616200" cy="153888"/>
          </a:xfrm>
          <a:prstGeom prst="rect">
            <a:avLst/>
          </a:prstGeom>
        </p:spPr>
        <p:txBody>
          <a:bodyPr/>
          <a:lstStyle>
            <a:lvl1pPr>
              <a:defRPr sz="1000" b="1" i="0">
                <a:solidFill>
                  <a:srgbClr val="7CBB47"/>
                </a:solidFill>
                <a:latin typeface="Ubuntu" panose="020B0504030602030204" pitchFamily="34" charset="0"/>
              </a:defRPr>
            </a:lvl1pPr>
          </a:lstStyle>
          <a:p>
            <a:pPr lvl="0"/>
            <a:r>
              <a:rPr lang="nl-NL"/>
              <a:t>Titel…</a:t>
            </a:r>
          </a:p>
        </p:txBody>
      </p:sp>
      <p:sp>
        <p:nvSpPr>
          <p:cNvPr id="36" name="Tijdelijke aanduiding voor tekst 59">
            <a:extLst>
              <a:ext uri="{FF2B5EF4-FFF2-40B4-BE49-F238E27FC236}">
                <a16:creationId xmlns:a16="http://schemas.microsoft.com/office/drawing/2014/main" id="{620BC5DF-5254-3844-9F60-C44893C7330C}"/>
              </a:ext>
            </a:extLst>
          </p:cNvPr>
          <p:cNvSpPr>
            <a:spLocks noGrp="1"/>
          </p:cNvSpPr>
          <p:nvPr>
            <p:ph type="body" sz="quarter" idx="27" hasCustomPrompt="1"/>
          </p:nvPr>
        </p:nvSpPr>
        <p:spPr>
          <a:xfrm>
            <a:off x="3802804" y="3286688"/>
            <a:ext cx="2616200" cy="649374"/>
          </a:xfrm>
          <a:prstGeom prst="rect">
            <a:avLst/>
          </a:prstGeom>
        </p:spPr>
        <p:txBody>
          <a:bodyPr/>
          <a:lstStyle>
            <a:lvl1pPr>
              <a:defRPr sz="700" b="0" i="0">
                <a:solidFill>
                  <a:schemeClr val="tx1">
                    <a:lumMod val="75000"/>
                    <a:lumOff val="25000"/>
                  </a:schemeClr>
                </a:solidFill>
                <a:latin typeface="Ubuntu" panose="020B0504030602030204" pitchFamily="34" charset="0"/>
              </a:defRPr>
            </a:lvl1pPr>
          </a:lstStyle>
          <a:p>
            <a:pPr lvl="0"/>
            <a:r>
              <a:rPr lang="nl-NL"/>
              <a:t>Omschrijving…</a:t>
            </a:r>
          </a:p>
        </p:txBody>
      </p:sp>
      <p:sp>
        <p:nvSpPr>
          <p:cNvPr id="38" name="Tijdelijke aanduiding voor inhoud 30">
            <a:extLst>
              <a:ext uri="{FF2B5EF4-FFF2-40B4-BE49-F238E27FC236}">
                <a16:creationId xmlns:a16="http://schemas.microsoft.com/office/drawing/2014/main" id="{793435C7-E154-2D49-A2AC-768CA3E7722C}"/>
              </a:ext>
            </a:extLst>
          </p:cNvPr>
          <p:cNvSpPr>
            <a:spLocks noGrp="1"/>
          </p:cNvSpPr>
          <p:nvPr>
            <p:ph sz="quarter" idx="28" hasCustomPrompt="1"/>
          </p:nvPr>
        </p:nvSpPr>
        <p:spPr>
          <a:xfrm>
            <a:off x="709640" y="3064992"/>
            <a:ext cx="2616200" cy="153888"/>
          </a:xfrm>
          <a:prstGeom prst="rect">
            <a:avLst/>
          </a:prstGeom>
        </p:spPr>
        <p:txBody>
          <a:bodyPr/>
          <a:lstStyle>
            <a:lvl1pPr>
              <a:defRPr sz="1000" b="1" i="0">
                <a:solidFill>
                  <a:srgbClr val="7CBB47"/>
                </a:solidFill>
                <a:latin typeface="Ubuntu" panose="020B0504030602030204" pitchFamily="34" charset="0"/>
              </a:defRPr>
            </a:lvl1pPr>
          </a:lstStyle>
          <a:p>
            <a:pPr lvl="0"/>
            <a:r>
              <a:rPr lang="nl-NL"/>
              <a:t>Titel…</a:t>
            </a:r>
          </a:p>
        </p:txBody>
      </p:sp>
      <p:sp>
        <p:nvSpPr>
          <p:cNvPr id="42" name="Tijdelijke aanduiding voor tekst 59">
            <a:extLst>
              <a:ext uri="{FF2B5EF4-FFF2-40B4-BE49-F238E27FC236}">
                <a16:creationId xmlns:a16="http://schemas.microsoft.com/office/drawing/2014/main" id="{3E09C049-0ADB-3E4F-99A6-CC773C6B539B}"/>
              </a:ext>
            </a:extLst>
          </p:cNvPr>
          <p:cNvSpPr>
            <a:spLocks noGrp="1"/>
          </p:cNvSpPr>
          <p:nvPr>
            <p:ph type="body" sz="quarter" idx="29" hasCustomPrompt="1"/>
          </p:nvPr>
        </p:nvSpPr>
        <p:spPr>
          <a:xfrm>
            <a:off x="709746" y="3286688"/>
            <a:ext cx="2616200" cy="649374"/>
          </a:xfrm>
          <a:prstGeom prst="rect">
            <a:avLst/>
          </a:prstGeom>
        </p:spPr>
        <p:txBody>
          <a:bodyPr/>
          <a:lstStyle>
            <a:lvl1pPr>
              <a:defRPr sz="700" b="0" i="0">
                <a:solidFill>
                  <a:schemeClr val="tx1">
                    <a:lumMod val="75000"/>
                    <a:lumOff val="25000"/>
                  </a:schemeClr>
                </a:solidFill>
                <a:latin typeface="Ubuntu" panose="020B0504030602030204" pitchFamily="34" charset="0"/>
              </a:defRPr>
            </a:lvl1pPr>
          </a:lstStyle>
          <a:p>
            <a:pPr lvl="0"/>
            <a:r>
              <a:rPr lang="nl-NL"/>
              <a:t>Omschrijving…</a:t>
            </a:r>
          </a:p>
        </p:txBody>
      </p:sp>
      <p:grpSp>
        <p:nvGrpSpPr>
          <p:cNvPr id="43" name="Groep 42">
            <a:extLst>
              <a:ext uri="{FF2B5EF4-FFF2-40B4-BE49-F238E27FC236}">
                <a16:creationId xmlns:a16="http://schemas.microsoft.com/office/drawing/2014/main" id="{808BE6F5-7DEB-C241-B6A0-2FA36AC39C63}"/>
              </a:ext>
            </a:extLst>
          </p:cNvPr>
          <p:cNvGrpSpPr/>
          <p:nvPr userDrawn="1"/>
        </p:nvGrpSpPr>
        <p:grpSpPr>
          <a:xfrm>
            <a:off x="8730444" y="118554"/>
            <a:ext cx="270081" cy="270081"/>
            <a:chOff x="8730444" y="118555"/>
            <a:chExt cx="270081" cy="270081"/>
          </a:xfrm>
        </p:grpSpPr>
        <p:sp>
          <p:nvSpPr>
            <p:cNvPr id="44" name="Ovaal 43">
              <a:hlinkClick r:id="rId7" action="ppaction://hlinksldjump"/>
              <a:extLst>
                <a:ext uri="{FF2B5EF4-FFF2-40B4-BE49-F238E27FC236}">
                  <a16:creationId xmlns:a16="http://schemas.microsoft.com/office/drawing/2014/main" id="{7B877131-A2EF-064E-8144-48E681643AD3}"/>
                </a:ext>
              </a:extLst>
            </p:cNvPr>
            <p:cNvSpPr/>
            <p:nvPr userDrawn="1"/>
          </p:nvSpPr>
          <p:spPr>
            <a:xfrm>
              <a:off x="8730444" y="118555"/>
              <a:ext cx="270081" cy="270081"/>
            </a:xfrm>
            <a:prstGeom prst="ellipse">
              <a:avLst/>
            </a:prstGeom>
            <a:noFill/>
            <a:ln w="22479">
              <a:solidFill>
                <a:srgbClr val="E40B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5" name="Graphic 44">
              <a:hlinkClick r:id="rId7" action="ppaction://hlinksldjump"/>
              <a:extLst>
                <a:ext uri="{FF2B5EF4-FFF2-40B4-BE49-F238E27FC236}">
                  <a16:creationId xmlns:a16="http://schemas.microsoft.com/office/drawing/2014/main" id="{0CE7ED9C-A09B-FA49-B30C-E25366E1EA7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8784943" y="181595"/>
              <a:ext cx="161081" cy="144000"/>
            </a:xfrm>
            <a:prstGeom prst="rect">
              <a:avLst/>
            </a:prstGeom>
          </p:spPr>
        </p:pic>
      </p:grpSp>
    </p:spTree>
    <p:extLst>
      <p:ext uri="{BB962C8B-B14F-4D97-AF65-F5344CB8AC3E}">
        <p14:creationId xmlns:p14="http://schemas.microsoft.com/office/powerpoint/2010/main" val="3404456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Ontspanning_tips">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FA9EC4F7-3DE5-0D4A-BEDD-8633485862ED}"/>
              </a:ext>
            </a:extLst>
          </p:cNvPr>
          <p:cNvSpPr/>
          <p:nvPr userDrawn="1"/>
        </p:nvSpPr>
        <p:spPr>
          <a:xfrm>
            <a:off x="0" y="514350"/>
            <a:ext cx="9144000" cy="4629150"/>
          </a:xfrm>
          <a:prstGeom prst="rect">
            <a:avLst/>
          </a:prstGeom>
          <a:solidFill>
            <a:srgbClr val="EAF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a:extLst>
              <a:ext uri="{FF2B5EF4-FFF2-40B4-BE49-F238E27FC236}">
                <a16:creationId xmlns:a16="http://schemas.microsoft.com/office/drawing/2014/main" id="{17149442-4D70-6E4B-B9E6-B1EA4DBF55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49983"/>
            <a:ext cx="9144000" cy="693517"/>
          </a:xfrm>
          <a:prstGeom prst="rect">
            <a:avLst/>
          </a:prstGeom>
        </p:spPr>
      </p:pic>
      <p:sp>
        <p:nvSpPr>
          <p:cNvPr id="14" name="object 14">
            <a:extLst>
              <a:ext uri="{FF2B5EF4-FFF2-40B4-BE49-F238E27FC236}">
                <a16:creationId xmlns:a16="http://schemas.microsoft.com/office/drawing/2014/main" id="{67B1DA5E-369E-EF47-8485-DA3A2361E054}"/>
              </a:ext>
            </a:extLst>
          </p:cNvPr>
          <p:cNvSpPr txBox="1"/>
          <p:nvPr userDrawn="1"/>
        </p:nvSpPr>
        <p:spPr>
          <a:xfrm>
            <a:off x="409391" y="798432"/>
            <a:ext cx="2148938" cy="572749"/>
          </a:xfrm>
          <a:prstGeom prst="rect">
            <a:avLst/>
          </a:prstGeom>
        </p:spPr>
        <p:txBody>
          <a:bodyPr vert="horz" wrap="square" lIns="0" tIns="18570" rIns="0" bIns="0" rtlCol="0">
            <a:spAutoFit/>
          </a:bodyPr>
          <a:lstStyle/>
          <a:p>
            <a:pPr marL="8637">
              <a:lnSpc>
                <a:spcPct val="100000"/>
              </a:lnSpc>
              <a:spcBef>
                <a:spcPts val="194"/>
              </a:spcBef>
            </a:pPr>
            <a:r>
              <a:rPr lang="nl-NL" sz="3600" b="1" i="0">
                <a:solidFill>
                  <a:srgbClr val="7CBB47"/>
                </a:solidFill>
                <a:latin typeface="Ubuntu" panose="020B0504030602030204" pitchFamily="34" charset="0"/>
                <a:cs typeface="Calibri" panose="020F0502020204030204" pitchFamily="34" charset="0"/>
              </a:rPr>
              <a:t>Tips!</a:t>
            </a:r>
            <a:endParaRPr sz="3600" b="1" i="0">
              <a:solidFill>
                <a:srgbClr val="7CBB47"/>
              </a:solidFill>
              <a:latin typeface="Ubuntu" panose="020B0504030602030204" pitchFamily="34" charset="0"/>
              <a:cs typeface="Calibri" panose="020F0502020204030204" pitchFamily="34" charset="0"/>
            </a:endParaRPr>
          </a:p>
        </p:txBody>
      </p:sp>
      <p:pic>
        <p:nvPicPr>
          <p:cNvPr id="17" name="Graphic 16" descr="Cirkel met pijl naar links met effen opvulling">
            <a:hlinkClick r:id="" action="ppaction://hlinkshowjump?jump=previousslide"/>
            <a:extLst>
              <a:ext uri="{FF2B5EF4-FFF2-40B4-BE49-F238E27FC236}">
                <a16:creationId xmlns:a16="http://schemas.microsoft.com/office/drawing/2014/main" id="{6EB40D04-7FC5-6B48-B58D-F22D23EBDDF2}"/>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4418" y="69045"/>
            <a:ext cx="369106" cy="369106"/>
          </a:xfrm>
          <a:prstGeom prst="rect">
            <a:avLst/>
          </a:prstGeom>
        </p:spPr>
      </p:pic>
      <p:sp>
        <p:nvSpPr>
          <p:cNvPr id="19" name="Ovaal 18">
            <a:extLst>
              <a:ext uri="{FF2B5EF4-FFF2-40B4-BE49-F238E27FC236}">
                <a16:creationId xmlns:a16="http://schemas.microsoft.com/office/drawing/2014/main" id="{ED65AF07-9DE2-334D-B0DA-19E01596067B}"/>
              </a:ext>
            </a:extLst>
          </p:cNvPr>
          <p:cNvSpPr/>
          <p:nvPr userDrawn="1"/>
        </p:nvSpPr>
        <p:spPr>
          <a:xfrm>
            <a:off x="8730444" y="118555"/>
            <a:ext cx="270081" cy="270081"/>
          </a:xfrm>
          <a:prstGeom prst="ellipse">
            <a:avLst/>
          </a:prstGeom>
          <a:noFill/>
          <a:ln w="19050">
            <a:solidFill>
              <a:srgbClr val="E40B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0" name="Graphic 19" descr="Cirkel met pijl naar links met effen opvulling">
            <a:hlinkClick r:id="" action="ppaction://hlinkshowjump?jump=nextslide"/>
            <a:extLst>
              <a:ext uri="{FF2B5EF4-FFF2-40B4-BE49-F238E27FC236}">
                <a16:creationId xmlns:a16="http://schemas.microsoft.com/office/drawing/2014/main" id="{1283B4F9-A582-6644-BC06-32057D5C22E8}"/>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8361337" y="69044"/>
            <a:ext cx="369106" cy="369106"/>
          </a:xfrm>
          <a:prstGeom prst="rect">
            <a:avLst/>
          </a:prstGeom>
        </p:spPr>
      </p:pic>
      <p:sp>
        <p:nvSpPr>
          <p:cNvPr id="21" name="object 14">
            <a:extLst>
              <a:ext uri="{FF2B5EF4-FFF2-40B4-BE49-F238E27FC236}">
                <a16:creationId xmlns:a16="http://schemas.microsoft.com/office/drawing/2014/main" id="{1EC01A34-E913-1C40-AA9E-C93FE8D5D0B5}"/>
              </a:ext>
            </a:extLst>
          </p:cNvPr>
          <p:cNvSpPr txBox="1"/>
          <p:nvPr userDrawn="1"/>
        </p:nvSpPr>
        <p:spPr>
          <a:xfrm>
            <a:off x="685800" y="160764"/>
            <a:ext cx="990600" cy="203417"/>
          </a:xfrm>
          <a:prstGeom prst="rect">
            <a:avLst/>
          </a:prstGeom>
        </p:spPr>
        <p:txBody>
          <a:bodyPr vert="horz" wrap="square" lIns="0" tIns="18570" rIns="0" bIns="0" rtlCol="0">
            <a:spAutoFit/>
          </a:bodyPr>
          <a:lstStyle/>
          <a:p>
            <a:pPr marL="8637">
              <a:lnSpc>
                <a:spcPct val="100000"/>
              </a:lnSpc>
              <a:spcBef>
                <a:spcPts val="194"/>
              </a:spcBef>
            </a:pPr>
            <a:r>
              <a:rPr lang="nl-NL" sz="1200" b="1" i="0">
                <a:solidFill>
                  <a:srgbClr val="7CBB47"/>
                </a:solidFill>
                <a:latin typeface="Ubuntu" panose="020B0504030602030204" pitchFamily="34" charset="0"/>
                <a:cs typeface="Calibri" panose="020F0502020204030204" pitchFamily="34" charset="0"/>
              </a:rPr>
              <a:t>Gezond eten</a:t>
            </a:r>
            <a:endParaRPr sz="1200" b="1" i="0">
              <a:solidFill>
                <a:srgbClr val="7CBB47"/>
              </a:solidFill>
              <a:latin typeface="Ubuntu" panose="020B0504030602030204" pitchFamily="34" charset="0"/>
              <a:cs typeface="Calibri" panose="020F0502020204030204" pitchFamily="34" charset="0"/>
            </a:endParaRPr>
          </a:p>
        </p:txBody>
      </p:sp>
      <p:pic>
        <p:nvPicPr>
          <p:cNvPr id="18" name="Afbeelding 17">
            <a:extLst>
              <a:ext uri="{FF2B5EF4-FFF2-40B4-BE49-F238E27FC236}">
                <a16:creationId xmlns:a16="http://schemas.microsoft.com/office/drawing/2014/main" id="{68769D85-26A2-47D7-8653-2C34AAE2D221}"/>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286278" y="142670"/>
            <a:ext cx="263034" cy="244393"/>
          </a:xfrm>
          <a:prstGeom prst="rect">
            <a:avLst/>
          </a:prstGeom>
        </p:spPr>
      </p:pic>
      <p:pic>
        <p:nvPicPr>
          <p:cNvPr id="22" name="Afbeelding 21" descr="Afbeelding met tekst, vectorafbeeldingen&#10;&#10;Automatisch gegenereerde beschrijving">
            <a:extLst>
              <a:ext uri="{FF2B5EF4-FFF2-40B4-BE49-F238E27FC236}">
                <a16:creationId xmlns:a16="http://schemas.microsoft.com/office/drawing/2014/main" id="{5276EA30-C2A8-4031-8D2D-1F1F2636B1F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31112" y="3974518"/>
            <a:ext cx="1822719" cy="1186706"/>
          </a:xfrm>
          <a:prstGeom prst="rect">
            <a:avLst/>
          </a:prstGeom>
        </p:spPr>
      </p:pic>
      <p:pic>
        <p:nvPicPr>
          <p:cNvPr id="36" name="Afbeelding 35">
            <a:extLst>
              <a:ext uri="{FF2B5EF4-FFF2-40B4-BE49-F238E27FC236}">
                <a16:creationId xmlns:a16="http://schemas.microsoft.com/office/drawing/2014/main" id="{F3BB89BD-7F3A-4ABB-89C8-5F00C725E7BA}"/>
              </a:ext>
            </a:extLst>
          </p:cNvPr>
          <p:cNvPicPr>
            <a:picLocks noChangeAspect="1"/>
          </p:cNvPicPr>
          <p:nvPr userDrawn="1"/>
        </p:nvPicPr>
        <p:blipFill>
          <a:blip r:embed="rId7"/>
          <a:stretch>
            <a:fillRect/>
          </a:stretch>
        </p:blipFill>
        <p:spPr>
          <a:xfrm>
            <a:off x="2114407" y="1200082"/>
            <a:ext cx="1843612" cy="1828864"/>
          </a:xfrm>
          <a:prstGeom prst="rect">
            <a:avLst/>
          </a:prstGeom>
        </p:spPr>
      </p:pic>
      <p:pic>
        <p:nvPicPr>
          <p:cNvPr id="37" name="Afbeelding 36">
            <a:extLst>
              <a:ext uri="{FF2B5EF4-FFF2-40B4-BE49-F238E27FC236}">
                <a16:creationId xmlns:a16="http://schemas.microsoft.com/office/drawing/2014/main" id="{16FBFC1F-1B8C-4038-A03E-762D371CB224}"/>
              </a:ext>
            </a:extLst>
          </p:cNvPr>
          <p:cNvPicPr>
            <a:picLocks noChangeAspect="1"/>
          </p:cNvPicPr>
          <p:nvPr userDrawn="1"/>
        </p:nvPicPr>
        <p:blipFill>
          <a:blip r:embed="rId8"/>
          <a:stretch>
            <a:fillRect/>
          </a:stretch>
        </p:blipFill>
        <p:spPr>
          <a:xfrm>
            <a:off x="4190116" y="1257268"/>
            <a:ext cx="1798968" cy="1740937"/>
          </a:xfrm>
          <a:prstGeom prst="rect">
            <a:avLst/>
          </a:prstGeom>
        </p:spPr>
      </p:pic>
      <p:pic>
        <p:nvPicPr>
          <p:cNvPr id="38" name="Afbeelding 37">
            <a:extLst>
              <a:ext uri="{FF2B5EF4-FFF2-40B4-BE49-F238E27FC236}">
                <a16:creationId xmlns:a16="http://schemas.microsoft.com/office/drawing/2014/main" id="{7E322E2E-C69F-4F9F-8FD8-C2A6892D488C}"/>
              </a:ext>
            </a:extLst>
          </p:cNvPr>
          <p:cNvPicPr>
            <a:picLocks noChangeAspect="1"/>
          </p:cNvPicPr>
          <p:nvPr userDrawn="1"/>
        </p:nvPicPr>
        <p:blipFill>
          <a:blip r:embed="rId9"/>
          <a:stretch>
            <a:fillRect/>
          </a:stretch>
        </p:blipFill>
        <p:spPr>
          <a:xfrm>
            <a:off x="6216812" y="1144249"/>
            <a:ext cx="2027285" cy="1978825"/>
          </a:xfrm>
          <a:prstGeom prst="rect">
            <a:avLst/>
          </a:prstGeom>
        </p:spPr>
      </p:pic>
      <p:sp>
        <p:nvSpPr>
          <p:cNvPr id="39" name="Tijdelijke aanduiding voor tekst 59">
            <a:extLst>
              <a:ext uri="{FF2B5EF4-FFF2-40B4-BE49-F238E27FC236}">
                <a16:creationId xmlns:a16="http://schemas.microsoft.com/office/drawing/2014/main" id="{2173D371-740B-404B-8C35-B3B710448107}"/>
              </a:ext>
            </a:extLst>
          </p:cNvPr>
          <p:cNvSpPr>
            <a:spLocks noGrp="1"/>
          </p:cNvSpPr>
          <p:nvPr>
            <p:ph type="body" sz="quarter" idx="24" hasCustomPrompt="1"/>
          </p:nvPr>
        </p:nvSpPr>
        <p:spPr>
          <a:xfrm>
            <a:off x="4407270" y="1410080"/>
            <a:ext cx="1297161" cy="1333811"/>
          </a:xfrm>
          <a:prstGeom prst="rect">
            <a:avLst/>
          </a:prstGeom>
        </p:spPr>
        <p:txBody>
          <a:bodyPr/>
          <a:lstStyle>
            <a:lvl1pPr>
              <a:defRPr sz="800" b="0" i="0">
                <a:solidFill>
                  <a:schemeClr val="tx1">
                    <a:lumMod val="75000"/>
                    <a:lumOff val="25000"/>
                  </a:schemeClr>
                </a:solidFill>
                <a:latin typeface="Ubuntu" panose="020B0504030602030204" pitchFamily="34" charset="0"/>
              </a:defRPr>
            </a:lvl1pPr>
          </a:lstStyle>
          <a:p>
            <a:pPr lvl="0"/>
            <a:r>
              <a:rPr lang="nl-NL"/>
              <a:t>Tips…</a:t>
            </a:r>
          </a:p>
        </p:txBody>
      </p:sp>
      <p:sp>
        <p:nvSpPr>
          <p:cNvPr id="40" name="Tijdelijke aanduiding voor tekst 59">
            <a:extLst>
              <a:ext uri="{FF2B5EF4-FFF2-40B4-BE49-F238E27FC236}">
                <a16:creationId xmlns:a16="http://schemas.microsoft.com/office/drawing/2014/main" id="{276C7465-A6BA-4F7F-8D1E-10FCE5EE6128}"/>
              </a:ext>
            </a:extLst>
          </p:cNvPr>
          <p:cNvSpPr>
            <a:spLocks noGrp="1"/>
          </p:cNvSpPr>
          <p:nvPr>
            <p:ph type="body" sz="quarter" idx="25" hasCustomPrompt="1"/>
          </p:nvPr>
        </p:nvSpPr>
        <p:spPr>
          <a:xfrm>
            <a:off x="2241625" y="1658080"/>
            <a:ext cx="1495562" cy="787036"/>
          </a:xfrm>
          <a:prstGeom prst="rect">
            <a:avLst/>
          </a:prstGeom>
        </p:spPr>
        <p:txBody>
          <a:bodyPr/>
          <a:lstStyle>
            <a:lvl1pPr>
              <a:defRPr sz="800" b="0" i="0">
                <a:solidFill>
                  <a:schemeClr val="tx1">
                    <a:lumMod val="75000"/>
                    <a:lumOff val="25000"/>
                  </a:schemeClr>
                </a:solidFill>
                <a:latin typeface="Ubuntu" panose="020B0504030602030204" pitchFamily="34" charset="0"/>
              </a:defRPr>
            </a:lvl1pPr>
          </a:lstStyle>
          <a:p>
            <a:pPr lvl="0"/>
            <a:r>
              <a:rPr lang="nl-NL"/>
              <a:t>Tips…</a:t>
            </a:r>
          </a:p>
        </p:txBody>
      </p:sp>
      <p:sp>
        <p:nvSpPr>
          <p:cNvPr id="41" name="Tijdelijke aanduiding voor tekst 59">
            <a:extLst>
              <a:ext uri="{FF2B5EF4-FFF2-40B4-BE49-F238E27FC236}">
                <a16:creationId xmlns:a16="http://schemas.microsoft.com/office/drawing/2014/main" id="{39660B68-BCE0-4321-8EC0-C7B644C4C58F}"/>
              </a:ext>
            </a:extLst>
          </p:cNvPr>
          <p:cNvSpPr>
            <a:spLocks noGrp="1"/>
          </p:cNvSpPr>
          <p:nvPr>
            <p:ph type="body" sz="quarter" idx="26" hasCustomPrompt="1"/>
          </p:nvPr>
        </p:nvSpPr>
        <p:spPr>
          <a:xfrm>
            <a:off x="6440768" y="1757063"/>
            <a:ext cx="1495562" cy="1158021"/>
          </a:xfrm>
          <a:prstGeom prst="rect">
            <a:avLst/>
          </a:prstGeom>
        </p:spPr>
        <p:txBody>
          <a:bodyPr/>
          <a:lstStyle>
            <a:lvl1pPr>
              <a:defRPr sz="800" b="0" i="0">
                <a:solidFill>
                  <a:schemeClr val="tx1">
                    <a:lumMod val="75000"/>
                    <a:lumOff val="25000"/>
                  </a:schemeClr>
                </a:solidFill>
                <a:latin typeface="Ubuntu" panose="020B0504030602030204" pitchFamily="34" charset="0"/>
              </a:defRPr>
            </a:lvl1pPr>
          </a:lstStyle>
          <a:p>
            <a:pPr lvl="0"/>
            <a:r>
              <a:rPr lang="nl-NL"/>
              <a:t>Tips…</a:t>
            </a:r>
          </a:p>
        </p:txBody>
      </p:sp>
      <p:pic>
        <p:nvPicPr>
          <p:cNvPr id="23" name="Afbeelding 22">
            <a:extLst>
              <a:ext uri="{FF2B5EF4-FFF2-40B4-BE49-F238E27FC236}">
                <a16:creationId xmlns:a16="http://schemas.microsoft.com/office/drawing/2014/main" id="{0AD661B2-3F3C-7549-82B2-5CF021E3963B}"/>
              </a:ext>
            </a:extLst>
          </p:cNvPr>
          <p:cNvPicPr>
            <a:picLocks noChangeAspect="1"/>
          </p:cNvPicPr>
          <p:nvPr userDrawn="1"/>
        </p:nvPicPr>
        <p:blipFill>
          <a:blip r:embed="rId10"/>
          <a:stretch>
            <a:fillRect/>
          </a:stretch>
        </p:blipFill>
        <p:spPr>
          <a:xfrm>
            <a:off x="2114407" y="3154660"/>
            <a:ext cx="1962794" cy="1474490"/>
          </a:xfrm>
          <a:prstGeom prst="rect">
            <a:avLst/>
          </a:prstGeom>
        </p:spPr>
      </p:pic>
      <p:sp>
        <p:nvSpPr>
          <p:cNvPr id="24" name="Tijdelijke aanduiding voor tekst 59">
            <a:extLst>
              <a:ext uri="{FF2B5EF4-FFF2-40B4-BE49-F238E27FC236}">
                <a16:creationId xmlns:a16="http://schemas.microsoft.com/office/drawing/2014/main" id="{540CB69D-5E8E-AD45-A1AA-D5DE0C46571D}"/>
              </a:ext>
            </a:extLst>
          </p:cNvPr>
          <p:cNvSpPr>
            <a:spLocks noGrp="1"/>
          </p:cNvSpPr>
          <p:nvPr>
            <p:ph type="body" sz="quarter" idx="28" hasCustomPrompt="1"/>
          </p:nvPr>
        </p:nvSpPr>
        <p:spPr>
          <a:xfrm>
            <a:off x="2426777" y="3389997"/>
            <a:ext cx="1489848" cy="1101480"/>
          </a:xfrm>
          <a:prstGeom prst="rect">
            <a:avLst/>
          </a:prstGeom>
        </p:spPr>
        <p:txBody>
          <a:bodyPr/>
          <a:lstStyle>
            <a:lvl1pPr>
              <a:defRPr sz="800" b="0" i="0">
                <a:solidFill>
                  <a:schemeClr val="tx1">
                    <a:lumMod val="75000"/>
                    <a:lumOff val="25000"/>
                  </a:schemeClr>
                </a:solidFill>
                <a:latin typeface="Ubuntu" panose="020B0504030602030204" pitchFamily="34" charset="0"/>
              </a:defRPr>
            </a:lvl1pPr>
          </a:lstStyle>
          <a:p>
            <a:pPr lvl="0"/>
            <a:r>
              <a:rPr lang="nl-NL"/>
              <a:t>Tips…</a:t>
            </a:r>
          </a:p>
        </p:txBody>
      </p:sp>
    </p:spTree>
    <p:extLst>
      <p:ext uri="{BB962C8B-B14F-4D97-AF65-F5344CB8AC3E}">
        <p14:creationId xmlns:p14="http://schemas.microsoft.com/office/powerpoint/2010/main" val="3748960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Ontspanning_tips">
    <p:spTree>
      <p:nvGrpSpPr>
        <p:cNvPr id="1" name=""/>
        <p:cNvGrpSpPr/>
        <p:nvPr/>
      </p:nvGrpSpPr>
      <p:grpSpPr>
        <a:xfrm>
          <a:off x="0" y="0"/>
          <a:ext cx="0" cy="0"/>
          <a:chOff x="0" y="0"/>
          <a:chExt cx="0" cy="0"/>
        </a:xfrm>
      </p:grpSpPr>
      <p:sp>
        <p:nvSpPr>
          <p:cNvPr id="19" name="Rechthoek 18">
            <a:extLst>
              <a:ext uri="{FF2B5EF4-FFF2-40B4-BE49-F238E27FC236}">
                <a16:creationId xmlns:a16="http://schemas.microsoft.com/office/drawing/2014/main" id="{D6965C5E-F9DE-483A-8405-7EBC0C5D2609}"/>
              </a:ext>
            </a:extLst>
          </p:cNvPr>
          <p:cNvSpPr/>
          <p:nvPr userDrawn="1"/>
        </p:nvSpPr>
        <p:spPr>
          <a:xfrm>
            <a:off x="0" y="524471"/>
            <a:ext cx="9144000" cy="4629150"/>
          </a:xfrm>
          <a:prstGeom prst="rect">
            <a:avLst/>
          </a:prstGeom>
          <a:solidFill>
            <a:srgbClr val="EAF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0" name="Afbeelding 19">
            <a:extLst>
              <a:ext uri="{FF2B5EF4-FFF2-40B4-BE49-F238E27FC236}">
                <a16:creationId xmlns:a16="http://schemas.microsoft.com/office/drawing/2014/main" id="{B321026E-D2A8-4718-8CC4-3535DE1C1F1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49983"/>
            <a:ext cx="9144000" cy="693517"/>
          </a:xfrm>
          <a:prstGeom prst="rect">
            <a:avLst/>
          </a:prstGeom>
        </p:spPr>
      </p:pic>
      <p:sp>
        <p:nvSpPr>
          <p:cNvPr id="21" name="object 14">
            <a:extLst>
              <a:ext uri="{FF2B5EF4-FFF2-40B4-BE49-F238E27FC236}">
                <a16:creationId xmlns:a16="http://schemas.microsoft.com/office/drawing/2014/main" id="{8C037254-422E-42E2-A570-7306DBB7FEAA}"/>
              </a:ext>
            </a:extLst>
          </p:cNvPr>
          <p:cNvSpPr txBox="1"/>
          <p:nvPr userDrawn="1"/>
        </p:nvSpPr>
        <p:spPr>
          <a:xfrm>
            <a:off x="409138" y="761794"/>
            <a:ext cx="5030963" cy="572749"/>
          </a:xfrm>
          <a:prstGeom prst="rect">
            <a:avLst/>
          </a:prstGeom>
        </p:spPr>
        <p:txBody>
          <a:bodyPr vert="horz" wrap="square" lIns="0" tIns="18570" rIns="0" bIns="0" rtlCol="0">
            <a:spAutoFit/>
          </a:bodyPr>
          <a:lstStyle/>
          <a:p>
            <a:pPr marL="8637">
              <a:lnSpc>
                <a:spcPct val="100000"/>
              </a:lnSpc>
              <a:spcBef>
                <a:spcPts val="194"/>
              </a:spcBef>
            </a:pPr>
            <a:r>
              <a:rPr lang="nl-NL" sz="3600" b="1" i="0">
                <a:solidFill>
                  <a:srgbClr val="0F7BC0"/>
                </a:solidFill>
                <a:latin typeface="Ubuntu" panose="020B0504030602030204" pitchFamily="34" charset="0"/>
                <a:cs typeface="Calibri" panose="020F0502020204030204" pitchFamily="34" charset="0"/>
              </a:rPr>
              <a:t>Waarom gezond leven</a:t>
            </a:r>
            <a:endParaRPr sz="3600" b="1" i="0">
              <a:solidFill>
                <a:srgbClr val="0F7BC0"/>
              </a:solidFill>
              <a:latin typeface="Ubuntu" panose="020B0504030602030204" pitchFamily="34" charset="0"/>
              <a:cs typeface="Calibri" panose="020F0502020204030204" pitchFamily="34" charset="0"/>
            </a:endParaRPr>
          </a:p>
        </p:txBody>
      </p:sp>
      <p:sp>
        <p:nvSpPr>
          <p:cNvPr id="27" name="Afgeronde rechthoek 17">
            <a:extLst>
              <a:ext uri="{FF2B5EF4-FFF2-40B4-BE49-F238E27FC236}">
                <a16:creationId xmlns:a16="http://schemas.microsoft.com/office/drawing/2014/main" id="{5ECB0F25-1CAA-4C84-BFCE-087F23A08B86}"/>
              </a:ext>
            </a:extLst>
          </p:cNvPr>
          <p:cNvSpPr/>
          <p:nvPr userDrawn="1"/>
        </p:nvSpPr>
        <p:spPr>
          <a:xfrm>
            <a:off x="216552" y="1584115"/>
            <a:ext cx="1477315" cy="2201123"/>
          </a:xfrm>
          <a:prstGeom prst="roundRect">
            <a:avLst>
              <a:gd name="adj" fmla="val 4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36" name="Afgeronde rechthoek 28">
            <a:extLst>
              <a:ext uri="{FF2B5EF4-FFF2-40B4-BE49-F238E27FC236}">
                <a16:creationId xmlns:a16="http://schemas.microsoft.com/office/drawing/2014/main" id="{3E0E704B-A4AF-4110-9639-38C385A843F9}"/>
              </a:ext>
            </a:extLst>
          </p:cNvPr>
          <p:cNvSpPr/>
          <p:nvPr userDrawn="1"/>
        </p:nvSpPr>
        <p:spPr>
          <a:xfrm>
            <a:off x="1910486" y="1577658"/>
            <a:ext cx="1666969" cy="1774410"/>
          </a:xfrm>
          <a:prstGeom prst="roundRect">
            <a:avLst>
              <a:gd name="adj" fmla="val 4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38" name="Afgeronde rechthoek 30">
            <a:extLst>
              <a:ext uri="{FF2B5EF4-FFF2-40B4-BE49-F238E27FC236}">
                <a16:creationId xmlns:a16="http://schemas.microsoft.com/office/drawing/2014/main" id="{D3CFEE40-2691-418A-8FFC-E075944B13FF}"/>
              </a:ext>
            </a:extLst>
          </p:cNvPr>
          <p:cNvSpPr/>
          <p:nvPr userDrawn="1"/>
        </p:nvSpPr>
        <p:spPr>
          <a:xfrm>
            <a:off x="3771915" y="1577655"/>
            <a:ext cx="1646597" cy="3173544"/>
          </a:xfrm>
          <a:prstGeom prst="roundRect">
            <a:avLst>
              <a:gd name="adj" fmla="val 4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pic>
        <p:nvPicPr>
          <p:cNvPr id="40" name="Afbeelding 39" descr="Afbeelding met tekst&#10;&#10;Automatisch gegenereerde beschrijving">
            <a:extLst>
              <a:ext uri="{FF2B5EF4-FFF2-40B4-BE49-F238E27FC236}">
                <a16:creationId xmlns:a16="http://schemas.microsoft.com/office/drawing/2014/main" id="{67AD4386-2F8D-4853-9CD7-D67CDAA4F68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700000">
            <a:off x="622345" y="1400260"/>
            <a:ext cx="573978" cy="341569"/>
          </a:xfrm>
          <a:prstGeom prst="rect">
            <a:avLst/>
          </a:prstGeom>
        </p:spPr>
      </p:pic>
      <p:pic>
        <p:nvPicPr>
          <p:cNvPr id="41" name="Afbeelding 40" descr="Afbeelding met tekst&#10;&#10;Automatisch gegenereerde beschrijving">
            <a:extLst>
              <a:ext uri="{FF2B5EF4-FFF2-40B4-BE49-F238E27FC236}">
                <a16:creationId xmlns:a16="http://schemas.microsoft.com/office/drawing/2014/main" id="{1BC7C595-F648-4D97-BD0D-C16BD7B9BA4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0784460">
            <a:off x="4296574" y="1397473"/>
            <a:ext cx="605559" cy="360363"/>
          </a:xfrm>
          <a:prstGeom prst="rect">
            <a:avLst/>
          </a:prstGeom>
        </p:spPr>
      </p:pic>
      <p:pic>
        <p:nvPicPr>
          <p:cNvPr id="42" name="Afbeelding 41" descr="Afbeelding met tekst&#10;&#10;Automatisch gegenereerde beschrijving">
            <a:extLst>
              <a:ext uri="{FF2B5EF4-FFF2-40B4-BE49-F238E27FC236}">
                <a16:creationId xmlns:a16="http://schemas.microsoft.com/office/drawing/2014/main" id="{294A5B5D-4BFE-459A-89D8-D81A15DB2CD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700000">
            <a:off x="2428733" y="1383170"/>
            <a:ext cx="573978" cy="341569"/>
          </a:xfrm>
          <a:prstGeom prst="rect">
            <a:avLst/>
          </a:prstGeom>
        </p:spPr>
      </p:pic>
      <p:pic>
        <p:nvPicPr>
          <p:cNvPr id="44" name="Graphic 43">
            <a:extLst>
              <a:ext uri="{FF2B5EF4-FFF2-40B4-BE49-F238E27FC236}">
                <a16:creationId xmlns:a16="http://schemas.microsoft.com/office/drawing/2014/main" id="{609C5AAC-D74B-4EC6-BE06-5D9DDC01E8E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521429" y="349728"/>
            <a:ext cx="710599" cy="885516"/>
          </a:xfrm>
          <a:prstGeom prst="rect">
            <a:avLst/>
          </a:prstGeom>
        </p:spPr>
      </p:pic>
      <p:pic>
        <p:nvPicPr>
          <p:cNvPr id="45" name="Graphic 44">
            <a:extLst>
              <a:ext uri="{FF2B5EF4-FFF2-40B4-BE49-F238E27FC236}">
                <a16:creationId xmlns:a16="http://schemas.microsoft.com/office/drawing/2014/main" id="{32585C75-4DA9-47C5-8683-C26665C9B4C8}"/>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679787" y="3694951"/>
            <a:ext cx="1165865" cy="1403590"/>
          </a:xfrm>
          <a:prstGeom prst="rect">
            <a:avLst/>
          </a:prstGeom>
        </p:spPr>
      </p:pic>
      <p:pic>
        <p:nvPicPr>
          <p:cNvPr id="46" name="Afbeelding 45">
            <a:extLst>
              <a:ext uri="{FF2B5EF4-FFF2-40B4-BE49-F238E27FC236}">
                <a16:creationId xmlns:a16="http://schemas.microsoft.com/office/drawing/2014/main" id="{CECFCC5C-91A0-4A85-A398-4D529F154DDD}"/>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168140" y="4026298"/>
            <a:ext cx="1426153" cy="1111947"/>
          </a:xfrm>
          <a:prstGeom prst="rect">
            <a:avLst/>
          </a:prstGeom>
        </p:spPr>
      </p:pic>
      <p:sp>
        <p:nvSpPr>
          <p:cNvPr id="18" name="Afgeronde rechthoek 28">
            <a:extLst>
              <a:ext uri="{FF2B5EF4-FFF2-40B4-BE49-F238E27FC236}">
                <a16:creationId xmlns:a16="http://schemas.microsoft.com/office/drawing/2014/main" id="{CC8D6CCA-CD16-0A42-93C0-3311A6F13EB6}"/>
              </a:ext>
            </a:extLst>
          </p:cNvPr>
          <p:cNvSpPr/>
          <p:nvPr userDrawn="1"/>
        </p:nvSpPr>
        <p:spPr>
          <a:xfrm>
            <a:off x="5623040" y="1577658"/>
            <a:ext cx="1666969" cy="1774410"/>
          </a:xfrm>
          <a:prstGeom prst="roundRect">
            <a:avLst>
              <a:gd name="adj" fmla="val 4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pic>
        <p:nvPicPr>
          <p:cNvPr id="23" name="Afbeelding 22" descr="Afbeelding met tekst&#10;&#10;Automatisch gegenereerde beschrijving">
            <a:extLst>
              <a:ext uri="{FF2B5EF4-FFF2-40B4-BE49-F238E27FC236}">
                <a16:creationId xmlns:a16="http://schemas.microsoft.com/office/drawing/2014/main" id="{0E55A4FA-1716-3646-A584-E4FEE7C70AC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700000">
            <a:off x="6141287" y="1383170"/>
            <a:ext cx="573978" cy="341569"/>
          </a:xfrm>
          <a:prstGeom prst="rect">
            <a:avLst/>
          </a:prstGeom>
        </p:spPr>
      </p:pic>
      <p:pic>
        <p:nvPicPr>
          <p:cNvPr id="43" name="Graphic 42">
            <a:extLst>
              <a:ext uri="{FF2B5EF4-FFF2-40B4-BE49-F238E27FC236}">
                <a16:creationId xmlns:a16="http://schemas.microsoft.com/office/drawing/2014/main" id="{CBB0E54C-3792-404D-8E27-D6EFFF38142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923445" y="3317673"/>
            <a:ext cx="703646" cy="1774410"/>
          </a:xfrm>
          <a:prstGeom prst="rect">
            <a:avLst/>
          </a:prstGeom>
        </p:spPr>
      </p:pic>
      <p:sp>
        <p:nvSpPr>
          <p:cNvPr id="24" name="Tijdelijke aanduiding voor tekst 7">
            <a:extLst>
              <a:ext uri="{FF2B5EF4-FFF2-40B4-BE49-F238E27FC236}">
                <a16:creationId xmlns:a16="http://schemas.microsoft.com/office/drawing/2014/main" id="{F31BB237-60E1-4181-BE4B-B46E2458B6F1}"/>
              </a:ext>
            </a:extLst>
          </p:cNvPr>
          <p:cNvSpPr>
            <a:spLocks noGrp="1"/>
          </p:cNvSpPr>
          <p:nvPr>
            <p:ph type="body" sz="quarter" idx="12" hasCustomPrompt="1"/>
          </p:nvPr>
        </p:nvSpPr>
        <p:spPr>
          <a:xfrm>
            <a:off x="7518433" y="1598700"/>
            <a:ext cx="1251746" cy="1195299"/>
          </a:xfrm>
          <a:prstGeom prst="rect">
            <a:avLst/>
          </a:prstGeom>
        </p:spPr>
        <p:txBody>
          <a:bodyPr lIns="0" tIns="0" rIns="0" bIns="0"/>
          <a:lstStyle>
            <a:lvl1pPr marL="0" indent="0">
              <a:buFont typeface="Arial" panose="020B0604020202020204" pitchFamily="34" charset="0"/>
              <a:buNone/>
              <a:defRPr sz="900" b="0" i="0">
                <a:solidFill>
                  <a:srgbClr val="24404D"/>
                </a:solidFill>
                <a:latin typeface="Ubuntu" panose="020B0504030602030204" pitchFamily="34" charset="0"/>
              </a:defRPr>
            </a:lvl1pPr>
            <a:lvl2pPr marL="310942" indent="0">
              <a:buFont typeface="Arial" panose="020B0604020202020204" pitchFamily="34" charset="0"/>
              <a:buNone/>
              <a:defRPr sz="1600" b="1"/>
            </a:lvl2pPr>
            <a:lvl3pPr marL="621883" indent="0">
              <a:buFont typeface="Arial" panose="020B0604020202020204" pitchFamily="34" charset="0"/>
              <a:buNone/>
              <a:defRPr sz="1600" b="1"/>
            </a:lvl3pPr>
            <a:lvl4pPr marL="932825" indent="0">
              <a:buFont typeface="Arial" panose="020B0604020202020204" pitchFamily="34" charset="0"/>
              <a:buNone/>
              <a:defRPr sz="1600" b="1"/>
            </a:lvl4pPr>
            <a:lvl5pPr marL="1243767" indent="0">
              <a:buFont typeface="Arial" panose="020B0604020202020204" pitchFamily="34" charset="0"/>
              <a:buNone/>
              <a:defRPr sz="1600" b="1"/>
            </a:lvl5p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nl-NL" i="1" kern="0" dirty="0">
                <a:solidFill>
                  <a:srgbClr val="E40B7C"/>
                </a:solidFill>
              </a:rPr>
              <a:t>Hiernaast enkele voorbeelden. Het kan zijn dat jullie iets anders willen benadrukken. Vervang de tekst van voor een ‘waarom’ die bij jullie past.</a:t>
            </a:r>
          </a:p>
          <a:p>
            <a:pPr lvl="0"/>
            <a:endParaRPr lang="nl-NL" dirty="0"/>
          </a:p>
        </p:txBody>
      </p:sp>
    </p:spTree>
    <p:extLst>
      <p:ext uri="{BB962C8B-B14F-4D97-AF65-F5344CB8AC3E}">
        <p14:creationId xmlns:p14="http://schemas.microsoft.com/office/powerpoint/2010/main" val="1825945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_iets anders">
    <p:spTree>
      <p:nvGrpSpPr>
        <p:cNvPr id="1" name=""/>
        <p:cNvGrpSpPr/>
        <p:nvPr/>
      </p:nvGrpSpPr>
      <p:grpSpPr>
        <a:xfrm>
          <a:off x="0" y="0"/>
          <a:ext cx="0" cy="0"/>
          <a:chOff x="0" y="0"/>
          <a:chExt cx="0" cy="0"/>
        </a:xfrm>
      </p:grpSpPr>
      <p:sp>
        <p:nvSpPr>
          <p:cNvPr id="26" name="object 14">
            <a:extLst>
              <a:ext uri="{FF2B5EF4-FFF2-40B4-BE49-F238E27FC236}">
                <a16:creationId xmlns:a16="http://schemas.microsoft.com/office/drawing/2014/main" id="{83AE29C0-0024-9A4D-AF42-D95D1B4111CB}"/>
              </a:ext>
            </a:extLst>
          </p:cNvPr>
          <p:cNvSpPr txBox="1"/>
          <p:nvPr userDrawn="1"/>
        </p:nvSpPr>
        <p:spPr>
          <a:xfrm>
            <a:off x="685800" y="160764"/>
            <a:ext cx="990600" cy="203417"/>
          </a:xfrm>
          <a:prstGeom prst="rect">
            <a:avLst/>
          </a:prstGeom>
        </p:spPr>
        <p:txBody>
          <a:bodyPr vert="horz" wrap="square" lIns="0" tIns="18570" rIns="0" bIns="0" rtlCol="0">
            <a:spAutoFit/>
          </a:bodyPr>
          <a:lstStyle/>
          <a:p>
            <a:pPr marL="8637">
              <a:lnSpc>
                <a:spcPct val="100000"/>
              </a:lnSpc>
              <a:spcBef>
                <a:spcPts val="194"/>
              </a:spcBef>
            </a:pPr>
            <a:r>
              <a:rPr lang="nl-NL" sz="1200" b="1" i="0">
                <a:solidFill>
                  <a:srgbClr val="F39307"/>
                </a:solidFill>
                <a:latin typeface="Ubuntu" panose="020B0504030602030204" pitchFamily="34" charset="0"/>
                <a:cs typeface="Calibri" panose="020F0502020204030204" pitchFamily="34" charset="0"/>
              </a:rPr>
              <a:t>Iets anders</a:t>
            </a:r>
            <a:endParaRPr sz="1200" b="1" i="0">
              <a:solidFill>
                <a:srgbClr val="F39307"/>
              </a:solidFill>
              <a:latin typeface="Ubuntu" panose="020B0504030602030204" pitchFamily="34" charset="0"/>
              <a:cs typeface="Calibri" panose="020F0502020204030204" pitchFamily="34" charset="0"/>
            </a:endParaRPr>
          </a:p>
        </p:txBody>
      </p:sp>
      <p:pic>
        <p:nvPicPr>
          <p:cNvPr id="8" name="Afbeelding 7">
            <a:extLst>
              <a:ext uri="{FF2B5EF4-FFF2-40B4-BE49-F238E27FC236}">
                <a16:creationId xmlns:a16="http://schemas.microsoft.com/office/drawing/2014/main" id="{C1CEF098-BFFF-2946-B522-EE31D124446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8600" y="139068"/>
            <a:ext cx="315859" cy="284534"/>
          </a:xfrm>
          <a:prstGeom prst="rect">
            <a:avLst/>
          </a:prstGeom>
        </p:spPr>
      </p:pic>
      <p:pic>
        <p:nvPicPr>
          <p:cNvPr id="11" name="Afbeelding 10">
            <a:extLst>
              <a:ext uri="{FF2B5EF4-FFF2-40B4-BE49-F238E27FC236}">
                <a16:creationId xmlns:a16="http://schemas.microsoft.com/office/drawing/2014/main" id="{90404143-D9C6-5145-B1BA-806BE867D30D}"/>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28742" b="7526"/>
          <a:stretch/>
        </p:blipFill>
        <p:spPr>
          <a:xfrm flipH="1">
            <a:off x="-1" y="514348"/>
            <a:ext cx="9148233" cy="3888000"/>
          </a:xfrm>
          <a:prstGeom prst="rect">
            <a:avLst/>
          </a:prstGeom>
        </p:spPr>
      </p:pic>
      <p:pic>
        <p:nvPicPr>
          <p:cNvPr id="9" name="Afbeelding 8">
            <a:extLst>
              <a:ext uri="{FF2B5EF4-FFF2-40B4-BE49-F238E27FC236}">
                <a16:creationId xmlns:a16="http://schemas.microsoft.com/office/drawing/2014/main" id="{3F9A13C9-B59A-4DD6-84B2-CD680E6F278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07" y="514350"/>
            <a:ext cx="4722668" cy="3886200"/>
          </a:xfrm>
          <a:prstGeom prst="rect">
            <a:avLst/>
          </a:prstGeom>
        </p:spPr>
      </p:pic>
      <p:sp>
        <p:nvSpPr>
          <p:cNvPr id="10" name="Tijdelijke aanduiding voor afbeelding 8">
            <a:extLst>
              <a:ext uri="{FF2B5EF4-FFF2-40B4-BE49-F238E27FC236}">
                <a16:creationId xmlns:a16="http://schemas.microsoft.com/office/drawing/2014/main" id="{FFF80A76-3CEA-489F-BA9B-6D774D3A7F4F}"/>
              </a:ext>
            </a:extLst>
          </p:cNvPr>
          <p:cNvSpPr>
            <a:spLocks noGrp="1"/>
          </p:cNvSpPr>
          <p:nvPr>
            <p:ph type="pic" sz="quarter" idx="16" hasCustomPrompt="1"/>
          </p:nvPr>
        </p:nvSpPr>
        <p:spPr>
          <a:xfrm>
            <a:off x="228600" y="4580688"/>
            <a:ext cx="1112209" cy="429462"/>
          </a:xfrm>
          <a:prstGeom prst="rect">
            <a:avLst/>
          </a:prstGeom>
          <a:solidFill>
            <a:schemeClr val="bg1"/>
          </a:solidFill>
        </p:spPr>
        <p:txBody>
          <a:bodyPr vert="horz" bIns="0" anchor="ctr" anchorCtr="0">
            <a:noAutofit/>
          </a:bodyPr>
          <a:lstStyle>
            <a:lvl1pPr marL="0" indent="0" algn="ctr">
              <a:lnSpc>
                <a:spcPct val="100000"/>
              </a:lnSpc>
              <a:spcBef>
                <a:spcPts val="0"/>
              </a:spcBef>
              <a:spcAft>
                <a:spcPts val="0"/>
              </a:spcAft>
              <a:buNone/>
              <a:defRPr sz="800" i="1">
                <a:solidFill>
                  <a:schemeClr val="tx1">
                    <a:lumMod val="50000"/>
                    <a:lumOff val="50000"/>
                  </a:schemeClr>
                </a:solidFill>
              </a:defRPr>
            </a:lvl1pPr>
          </a:lstStyle>
          <a:p>
            <a:r>
              <a:rPr lang="en-GB" noProof="0"/>
              <a:t>Upload logo</a:t>
            </a:r>
          </a:p>
        </p:txBody>
      </p:sp>
    </p:spTree>
    <p:extLst>
      <p:ext uri="{BB962C8B-B14F-4D97-AF65-F5344CB8AC3E}">
        <p14:creationId xmlns:p14="http://schemas.microsoft.com/office/powerpoint/2010/main" val="4278216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oedin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8725BC66-CDAE-9846-9687-85694D89975D}"/>
              </a:ext>
            </a:extLst>
          </p:cNvPr>
          <p:cNvSpPr/>
          <p:nvPr userDrawn="1"/>
        </p:nvSpPr>
        <p:spPr>
          <a:xfrm>
            <a:off x="0" y="0"/>
            <a:ext cx="9144000" cy="5143500"/>
          </a:xfrm>
          <a:prstGeom prst="rect">
            <a:avLst/>
          </a:prstGeom>
          <a:solidFill>
            <a:srgbClr val="EAF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Afgeronde rechthoek 27">
            <a:extLst>
              <a:ext uri="{FF2B5EF4-FFF2-40B4-BE49-F238E27FC236}">
                <a16:creationId xmlns:a16="http://schemas.microsoft.com/office/drawing/2014/main" id="{39188650-D915-1C42-9C21-FB52BF8CCAD5}"/>
              </a:ext>
            </a:extLst>
          </p:cNvPr>
          <p:cNvSpPr/>
          <p:nvPr userDrawn="1"/>
        </p:nvSpPr>
        <p:spPr>
          <a:xfrm>
            <a:off x="2509409" y="1623213"/>
            <a:ext cx="2968770" cy="1137096"/>
          </a:xfrm>
          <a:prstGeom prst="roundRect">
            <a:avLst>
              <a:gd name="adj" fmla="val 4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10" name="object 8">
            <a:extLst>
              <a:ext uri="{FF2B5EF4-FFF2-40B4-BE49-F238E27FC236}">
                <a16:creationId xmlns:a16="http://schemas.microsoft.com/office/drawing/2014/main" id="{DAF70C5D-F8CF-2249-B81D-CEFCB4268075}"/>
              </a:ext>
            </a:extLst>
          </p:cNvPr>
          <p:cNvSpPr/>
          <p:nvPr userDrawn="1"/>
        </p:nvSpPr>
        <p:spPr>
          <a:xfrm>
            <a:off x="5002370" y="1510602"/>
            <a:ext cx="49412" cy="24616"/>
          </a:xfrm>
          <a:custGeom>
            <a:avLst/>
            <a:gdLst/>
            <a:ahLst/>
            <a:cxnLst/>
            <a:rect l="l" t="t" r="r" b="b"/>
            <a:pathLst>
              <a:path w="57785" h="36194">
                <a:moveTo>
                  <a:pt x="56248" y="0"/>
                </a:moveTo>
                <a:lnTo>
                  <a:pt x="0" y="1968"/>
                </a:lnTo>
                <a:lnTo>
                  <a:pt x="1181" y="35839"/>
                </a:lnTo>
                <a:lnTo>
                  <a:pt x="57429" y="33883"/>
                </a:lnTo>
                <a:lnTo>
                  <a:pt x="56248" y="0"/>
                </a:lnTo>
                <a:close/>
              </a:path>
            </a:pathLst>
          </a:custGeom>
          <a:solidFill>
            <a:srgbClr val="E8F1F8"/>
          </a:solidFill>
        </p:spPr>
        <p:txBody>
          <a:bodyPr wrap="square" lIns="0" tIns="0" rIns="0" bIns="0" rtlCol="0"/>
          <a:lstStyle/>
          <a:p>
            <a:endParaRPr sz="958">
              <a:latin typeface="Calibri" panose="020F0502020204030204" pitchFamily="34" charset="0"/>
              <a:cs typeface="Calibri" panose="020F0502020204030204" pitchFamily="34" charset="0"/>
            </a:endParaRPr>
          </a:p>
        </p:txBody>
      </p:sp>
      <p:sp>
        <p:nvSpPr>
          <p:cNvPr id="16" name="object 14">
            <a:extLst>
              <a:ext uri="{FF2B5EF4-FFF2-40B4-BE49-F238E27FC236}">
                <a16:creationId xmlns:a16="http://schemas.microsoft.com/office/drawing/2014/main" id="{03275007-0615-AC48-9163-CB8C4B8A84E3}"/>
              </a:ext>
            </a:extLst>
          </p:cNvPr>
          <p:cNvSpPr txBox="1"/>
          <p:nvPr userDrawn="1"/>
        </p:nvSpPr>
        <p:spPr>
          <a:xfrm>
            <a:off x="1219200" y="408135"/>
            <a:ext cx="1463138" cy="326528"/>
          </a:xfrm>
          <a:prstGeom prst="rect">
            <a:avLst/>
          </a:prstGeom>
        </p:spPr>
        <p:txBody>
          <a:bodyPr vert="horz" wrap="square" lIns="0" tIns="18570" rIns="0" bIns="0" rtlCol="0">
            <a:spAutoFit/>
          </a:bodyPr>
          <a:lstStyle/>
          <a:p>
            <a:pPr marL="8637">
              <a:lnSpc>
                <a:spcPct val="100000"/>
              </a:lnSpc>
              <a:spcBef>
                <a:spcPts val="194"/>
              </a:spcBef>
            </a:pPr>
            <a:r>
              <a:rPr lang="nl-NL" sz="2000" b="1" i="0">
                <a:solidFill>
                  <a:srgbClr val="F39307"/>
                </a:solidFill>
                <a:latin typeface="Ubuntu" panose="020B0504030602030204" pitchFamily="34" charset="0"/>
                <a:cs typeface="Calibri" panose="020F0502020204030204" pitchFamily="34" charset="0"/>
              </a:rPr>
              <a:t>Iets anders</a:t>
            </a:r>
            <a:endParaRPr sz="2000" b="1" i="0">
              <a:solidFill>
                <a:srgbClr val="F39307"/>
              </a:solidFill>
              <a:latin typeface="Ubuntu" panose="020B0504030602030204" pitchFamily="34" charset="0"/>
              <a:cs typeface="Calibri" panose="020F0502020204030204" pitchFamily="34" charset="0"/>
            </a:endParaRPr>
          </a:p>
        </p:txBody>
      </p:sp>
      <p:sp>
        <p:nvSpPr>
          <p:cNvPr id="20" name="object 19">
            <a:extLst>
              <a:ext uri="{FF2B5EF4-FFF2-40B4-BE49-F238E27FC236}">
                <a16:creationId xmlns:a16="http://schemas.microsoft.com/office/drawing/2014/main" id="{536FD984-031C-714F-A304-86F5E46E7525}"/>
              </a:ext>
            </a:extLst>
          </p:cNvPr>
          <p:cNvSpPr/>
          <p:nvPr userDrawn="1"/>
        </p:nvSpPr>
        <p:spPr>
          <a:xfrm>
            <a:off x="5220201" y="1473985"/>
            <a:ext cx="125431" cy="307487"/>
          </a:xfrm>
          <a:custGeom>
            <a:avLst/>
            <a:gdLst/>
            <a:ahLst/>
            <a:cxnLst/>
            <a:rect l="l" t="t" r="r" b="b"/>
            <a:pathLst>
              <a:path w="146685" h="452119">
                <a:moveTo>
                  <a:pt x="146164" y="233603"/>
                </a:moveTo>
                <a:lnTo>
                  <a:pt x="145427" y="25400"/>
                </a:lnTo>
                <a:lnTo>
                  <a:pt x="119938" y="0"/>
                </a:lnTo>
                <a:lnTo>
                  <a:pt x="65709" y="0"/>
                </a:lnTo>
                <a:lnTo>
                  <a:pt x="40130" y="5162"/>
                </a:lnTo>
                <a:lnTo>
                  <a:pt x="19243" y="19242"/>
                </a:lnTo>
                <a:lnTo>
                  <a:pt x="5162" y="40124"/>
                </a:lnTo>
                <a:lnTo>
                  <a:pt x="0" y="65697"/>
                </a:lnTo>
                <a:lnTo>
                  <a:pt x="0" y="438835"/>
                </a:lnTo>
                <a:lnTo>
                  <a:pt x="0" y="445846"/>
                </a:lnTo>
                <a:lnTo>
                  <a:pt x="5689" y="451535"/>
                </a:lnTo>
                <a:lnTo>
                  <a:pt x="12700" y="451535"/>
                </a:lnTo>
                <a:lnTo>
                  <a:pt x="57632" y="451535"/>
                </a:lnTo>
                <a:lnTo>
                  <a:pt x="80064" y="446373"/>
                </a:lnTo>
                <a:lnTo>
                  <a:pt x="98383" y="432293"/>
                </a:lnTo>
                <a:lnTo>
                  <a:pt x="110735" y="411411"/>
                </a:lnTo>
                <a:lnTo>
                  <a:pt x="115265" y="385838"/>
                </a:lnTo>
                <a:lnTo>
                  <a:pt x="115265" y="57912"/>
                </a:lnTo>
                <a:lnTo>
                  <a:pt x="71412" y="57912"/>
                </a:lnTo>
                <a:lnTo>
                  <a:pt x="54420" y="62901"/>
                </a:lnTo>
                <a:lnTo>
                  <a:pt x="40692" y="76507"/>
                </a:lnTo>
                <a:lnTo>
                  <a:pt x="31605" y="96691"/>
                </a:lnTo>
                <a:lnTo>
                  <a:pt x="28536" y="121412"/>
                </a:lnTo>
                <a:lnTo>
                  <a:pt x="30226" y="232714"/>
                </a:lnTo>
              </a:path>
            </a:pathLst>
          </a:custGeom>
          <a:noFill/>
          <a:ln w="9525">
            <a:solidFill>
              <a:srgbClr val="F39307"/>
            </a:solidFill>
          </a:ln>
        </p:spPr>
        <p:txBody>
          <a:bodyPr wrap="square" lIns="0" tIns="0" rIns="0" bIns="0" rtlCol="0"/>
          <a:lstStyle/>
          <a:p>
            <a:endParaRPr sz="958">
              <a:latin typeface="Calibri" panose="020F0502020204030204" pitchFamily="34" charset="0"/>
              <a:cs typeface="Calibri" panose="020F0502020204030204" pitchFamily="34" charset="0"/>
            </a:endParaRPr>
          </a:p>
        </p:txBody>
      </p:sp>
      <p:sp>
        <p:nvSpPr>
          <p:cNvPr id="31" name="Tijdelijke aanduiding voor inhoud 30">
            <a:extLst>
              <a:ext uri="{FF2B5EF4-FFF2-40B4-BE49-F238E27FC236}">
                <a16:creationId xmlns:a16="http://schemas.microsoft.com/office/drawing/2014/main" id="{487C62C7-E456-1C49-9DDB-5D0FB6567366}"/>
              </a:ext>
            </a:extLst>
          </p:cNvPr>
          <p:cNvSpPr>
            <a:spLocks noGrp="1"/>
          </p:cNvSpPr>
          <p:nvPr>
            <p:ph sz="quarter" idx="14" hasCustomPrompt="1"/>
          </p:nvPr>
        </p:nvSpPr>
        <p:spPr>
          <a:xfrm>
            <a:off x="2666717" y="1776881"/>
            <a:ext cx="2616200" cy="153888"/>
          </a:xfrm>
          <a:prstGeom prst="rect">
            <a:avLst/>
          </a:prstGeom>
        </p:spPr>
        <p:txBody>
          <a:bodyPr/>
          <a:lstStyle>
            <a:lvl1pPr>
              <a:defRPr sz="1000" b="1" i="0">
                <a:solidFill>
                  <a:srgbClr val="F39307"/>
                </a:solidFill>
                <a:latin typeface="Ubuntu" panose="020B0504030602030204" pitchFamily="34" charset="0"/>
              </a:defRPr>
            </a:lvl1pPr>
          </a:lstStyle>
          <a:p>
            <a:pPr lvl="0"/>
            <a:r>
              <a:rPr lang="nl-NL"/>
              <a:t>Titel…</a:t>
            </a:r>
          </a:p>
        </p:txBody>
      </p:sp>
      <p:sp>
        <p:nvSpPr>
          <p:cNvPr id="66" name="Afgeronde rechthoek 65">
            <a:extLst>
              <a:ext uri="{FF2B5EF4-FFF2-40B4-BE49-F238E27FC236}">
                <a16:creationId xmlns:a16="http://schemas.microsoft.com/office/drawing/2014/main" id="{0F261603-8C4C-6A49-9B01-EB9417D7AE10}"/>
              </a:ext>
            </a:extLst>
          </p:cNvPr>
          <p:cNvSpPr/>
          <p:nvPr userDrawn="1"/>
        </p:nvSpPr>
        <p:spPr>
          <a:xfrm>
            <a:off x="5622629" y="1619031"/>
            <a:ext cx="2968770" cy="1137096"/>
          </a:xfrm>
          <a:prstGeom prst="roundRect">
            <a:avLst>
              <a:gd name="adj" fmla="val 4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70" name="Afgeronde rechthoek 69">
            <a:extLst>
              <a:ext uri="{FF2B5EF4-FFF2-40B4-BE49-F238E27FC236}">
                <a16:creationId xmlns:a16="http://schemas.microsoft.com/office/drawing/2014/main" id="{E9B19AFD-5873-EA48-BB8B-5811399D057E}"/>
              </a:ext>
            </a:extLst>
          </p:cNvPr>
          <p:cNvSpPr/>
          <p:nvPr userDrawn="1"/>
        </p:nvSpPr>
        <p:spPr>
          <a:xfrm>
            <a:off x="2509409" y="2924189"/>
            <a:ext cx="2968770" cy="1137096"/>
          </a:xfrm>
          <a:prstGeom prst="roundRect">
            <a:avLst>
              <a:gd name="adj" fmla="val 4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73" name="Afgeronde rechthoek 72">
            <a:extLst>
              <a:ext uri="{FF2B5EF4-FFF2-40B4-BE49-F238E27FC236}">
                <a16:creationId xmlns:a16="http://schemas.microsoft.com/office/drawing/2014/main" id="{8A0A1EC8-DA70-F847-B25B-9965E2C8E754}"/>
              </a:ext>
            </a:extLst>
          </p:cNvPr>
          <p:cNvSpPr/>
          <p:nvPr userDrawn="1"/>
        </p:nvSpPr>
        <p:spPr>
          <a:xfrm>
            <a:off x="5622629" y="2920007"/>
            <a:ext cx="2968770" cy="1137096"/>
          </a:xfrm>
          <a:prstGeom prst="roundRect">
            <a:avLst>
              <a:gd name="adj" fmla="val 4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81" name="Afgeronde rechthoek 80">
            <a:extLst>
              <a:ext uri="{FF2B5EF4-FFF2-40B4-BE49-F238E27FC236}">
                <a16:creationId xmlns:a16="http://schemas.microsoft.com/office/drawing/2014/main" id="{68E95C16-63DB-994F-A203-E20D5C990018}"/>
              </a:ext>
            </a:extLst>
          </p:cNvPr>
          <p:cNvSpPr/>
          <p:nvPr userDrawn="1"/>
        </p:nvSpPr>
        <p:spPr>
          <a:xfrm>
            <a:off x="536383" y="1619031"/>
            <a:ext cx="1822720" cy="2438072"/>
          </a:xfrm>
          <a:prstGeom prst="roundRect">
            <a:avLst>
              <a:gd name="adj" fmla="val 12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83" name="Tijdelijke aanduiding voor inhoud 30">
            <a:extLst>
              <a:ext uri="{FF2B5EF4-FFF2-40B4-BE49-F238E27FC236}">
                <a16:creationId xmlns:a16="http://schemas.microsoft.com/office/drawing/2014/main" id="{1F2C04D5-B9ED-AE45-B68B-623DB8EB89DF}"/>
              </a:ext>
            </a:extLst>
          </p:cNvPr>
          <p:cNvSpPr>
            <a:spLocks noGrp="1"/>
          </p:cNvSpPr>
          <p:nvPr>
            <p:ph sz="quarter" idx="18" hasCustomPrompt="1"/>
          </p:nvPr>
        </p:nvSpPr>
        <p:spPr>
          <a:xfrm>
            <a:off x="693691" y="1772698"/>
            <a:ext cx="1606254" cy="153889"/>
          </a:xfrm>
          <a:prstGeom prst="rect">
            <a:avLst/>
          </a:prstGeom>
        </p:spPr>
        <p:txBody>
          <a:bodyPr/>
          <a:lstStyle>
            <a:lvl1pPr>
              <a:defRPr sz="1000" b="1" i="0">
                <a:solidFill>
                  <a:srgbClr val="F39307"/>
                </a:solidFill>
                <a:latin typeface="Ubuntu" panose="020B0504030602030204" pitchFamily="34" charset="0"/>
              </a:defRPr>
            </a:lvl1pPr>
          </a:lstStyle>
          <a:p>
            <a:pPr lvl="0"/>
            <a:r>
              <a:rPr lang="nl-NL"/>
              <a:t>Titel…</a:t>
            </a:r>
          </a:p>
        </p:txBody>
      </p:sp>
      <p:sp>
        <p:nvSpPr>
          <p:cNvPr id="86" name="Tijdelijke aanduiding voor tekst 59">
            <a:extLst>
              <a:ext uri="{FF2B5EF4-FFF2-40B4-BE49-F238E27FC236}">
                <a16:creationId xmlns:a16="http://schemas.microsoft.com/office/drawing/2014/main" id="{F22125C5-E8C9-9841-AB70-27AEDBD00B44}"/>
              </a:ext>
            </a:extLst>
          </p:cNvPr>
          <p:cNvSpPr>
            <a:spLocks noGrp="1"/>
          </p:cNvSpPr>
          <p:nvPr>
            <p:ph type="body" sz="quarter" idx="22" hasCustomPrompt="1"/>
          </p:nvPr>
        </p:nvSpPr>
        <p:spPr>
          <a:xfrm>
            <a:off x="2666823" y="1998577"/>
            <a:ext cx="2616200" cy="649374"/>
          </a:xfrm>
          <a:prstGeom prst="rect">
            <a:avLst/>
          </a:prstGeom>
        </p:spPr>
        <p:txBody>
          <a:bodyPr/>
          <a:lstStyle>
            <a:lvl1pPr>
              <a:defRPr sz="700" b="0" i="0">
                <a:solidFill>
                  <a:schemeClr val="tx1">
                    <a:lumMod val="75000"/>
                    <a:lumOff val="25000"/>
                  </a:schemeClr>
                </a:solidFill>
                <a:latin typeface="Ubuntu" panose="020B0504030602030204" pitchFamily="34" charset="0"/>
              </a:defRPr>
            </a:lvl1pPr>
          </a:lstStyle>
          <a:p>
            <a:pPr lvl="0"/>
            <a:r>
              <a:rPr lang="nl-NL"/>
              <a:t>Omschrijving…</a:t>
            </a:r>
          </a:p>
        </p:txBody>
      </p:sp>
      <p:sp>
        <p:nvSpPr>
          <p:cNvPr id="87" name="Tijdelijke aanduiding voor tekst 59">
            <a:extLst>
              <a:ext uri="{FF2B5EF4-FFF2-40B4-BE49-F238E27FC236}">
                <a16:creationId xmlns:a16="http://schemas.microsoft.com/office/drawing/2014/main" id="{73615DA6-F27E-7D4F-A1A0-9D99BE59FC0D}"/>
              </a:ext>
            </a:extLst>
          </p:cNvPr>
          <p:cNvSpPr>
            <a:spLocks noGrp="1"/>
          </p:cNvSpPr>
          <p:nvPr>
            <p:ph type="body" sz="quarter" idx="23" hasCustomPrompt="1"/>
          </p:nvPr>
        </p:nvSpPr>
        <p:spPr>
          <a:xfrm>
            <a:off x="686689" y="1998576"/>
            <a:ext cx="1613256" cy="1941230"/>
          </a:xfrm>
          <a:prstGeom prst="rect">
            <a:avLst/>
          </a:prstGeom>
        </p:spPr>
        <p:txBody>
          <a:bodyPr/>
          <a:lstStyle>
            <a:lvl1pPr>
              <a:defRPr sz="700" b="0" i="0">
                <a:solidFill>
                  <a:schemeClr val="tx1">
                    <a:lumMod val="75000"/>
                    <a:lumOff val="25000"/>
                  </a:schemeClr>
                </a:solidFill>
                <a:latin typeface="Ubuntu" panose="020B0504030602030204" pitchFamily="34" charset="0"/>
              </a:defRPr>
            </a:lvl1pPr>
          </a:lstStyle>
          <a:p>
            <a:pPr lvl="0"/>
            <a:r>
              <a:rPr lang="nl-NL"/>
              <a:t>Omschrijving…</a:t>
            </a:r>
          </a:p>
        </p:txBody>
      </p:sp>
      <p:sp>
        <p:nvSpPr>
          <p:cNvPr id="89" name="object 19">
            <a:extLst>
              <a:ext uri="{FF2B5EF4-FFF2-40B4-BE49-F238E27FC236}">
                <a16:creationId xmlns:a16="http://schemas.microsoft.com/office/drawing/2014/main" id="{B3651D5F-4E0D-C840-9CDB-29F9280F4CBC}"/>
              </a:ext>
            </a:extLst>
          </p:cNvPr>
          <p:cNvSpPr/>
          <p:nvPr userDrawn="1"/>
        </p:nvSpPr>
        <p:spPr>
          <a:xfrm>
            <a:off x="8386748" y="2804363"/>
            <a:ext cx="94347" cy="231287"/>
          </a:xfrm>
          <a:custGeom>
            <a:avLst/>
            <a:gdLst/>
            <a:ahLst/>
            <a:cxnLst/>
            <a:rect l="l" t="t" r="r" b="b"/>
            <a:pathLst>
              <a:path w="146685" h="452119">
                <a:moveTo>
                  <a:pt x="146164" y="233603"/>
                </a:moveTo>
                <a:lnTo>
                  <a:pt x="145427" y="25400"/>
                </a:lnTo>
                <a:lnTo>
                  <a:pt x="119938" y="0"/>
                </a:lnTo>
                <a:lnTo>
                  <a:pt x="65709" y="0"/>
                </a:lnTo>
                <a:lnTo>
                  <a:pt x="40130" y="5162"/>
                </a:lnTo>
                <a:lnTo>
                  <a:pt x="19243" y="19242"/>
                </a:lnTo>
                <a:lnTo>
                  <a:pt x="5162" y="40124"/>
                </a:lnTo>
                <a:lnTo>
                  <a:pt x="0" y="65697"/>
                </a:lnTo>
                <a:lnTo>
                  <a:pt x="0" y="438835"/>
                </a:lnTo>
                <a:lnTo>
                  <a:pt x="0" y="445846"/>
                </a:lnTo>
                <a:lnTo>
                  <a:pt x="5689" y="451535"/>
                </a:lnTo>
                <a:lnTo>
                  <a:pt x="12700" y="451535"/>
                </a:lnTo>
                <a:lnTo>
                  <a:pt x="57632" y="451535"/>
                </a:lnTo>
                <a:lnTo>
                  <a:pt x="80064" y="446373"/>
                </a:lnTo>
                <a:lnTo>
                  <a:pt x="98383" y="432293"/>
                </a:lnTo>
                <a:lnTo>
                  <a:pt x="110735" y="411411"/>
                </a:lnTo>
                <a:lnTo>
                  <a:pt x="115265" y="385838"/>
                </a:lnTo>
                <a:lnTo>
                  <a:pt x="115265" y="57912"/>
                </a:lnTo>
                <a:lnTo>
                  <a:pt x="71412" y="57912"/>
                </a:lnTo>
                <a:lnTo>
                  <a:pt x="54420" y="62901"/>
                </a:lnTo>
                <a:lnTo>
                  <a:pt x="40692" y="76507"/>
                </a:lnTo>
                <a:lnTo>
                  <a:pt x="31605" y="96691"/>
                </a:lnTo>
                <a:lnTo>
                  <a:pt x="28536" y="121412"/>
                </a:lnTo>
                <a:lnTo>
                  <a:pt x="30226" y="232714"/>
                </a:lnTo>
              </a:path>
            </a:pathLst>
          </a:custGeom>
          <a:noFill/>
          <a:ln w="9525">
            <a:solidFill>
              <a:srgbClr val="F39307"/>
            </a:solidFill>
          </a:ln>
        </p:spPr>
        <p:txBody>
          <a:bodyPr wrap="square" lIns="0" tIns="0" rIns="0" bIns="0" rtlCol="0"/>
          <a:lstStyle/>
          <a:p>
            <a:endParaRPr sz="958">
              <a:latin typeface="Calibri" panose="020F0502020204030204" pitchFamily="34" charset="0"/>
              <a:cs typeface="Calibri" panose="020F0502020204030204" pitchFamily="34" charset="0"/>
            </a:endParaRPr>
          </a:p>
        </p:txBody>
      </p:sp>
      <p:pic>
        <p:nvPicPr>
          <p:cNvPr id="93" name="Afbeelding 92">
            <a:extLst>
              <a:ext uri="{FF2B5EF4-FFF2-40B4-BE49-F238E27FC236}">
                <a16:creationId xmlns:a16="http://schemas.microsoft.com/office/drawing/2014/main" id="{5ABF0EA8-CABC-E649-A677-25E5082C59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49983"/>
            <a:ext cx="9144000" cy="693517"/>
          </a:xfrm>
          <a:prstGeom prst="rect">
            <a:avLst/>
          </a:prstGeom>
        </p:spPr>
      </p:pic>
      <p:pic>
        <p:nvPicPr>
          <p:cNvPr id="40" name="Graphic 39" descr="Cirkel met pijl naar links met effen opvulling">
            <a:hlinkClick r:id="" action="ppaction://hlinkshowjump?jump=previousslide"/>
            <a:extLst>
              <a:ext uri="{FF2B5EF4-FFF2-40B4-BE49-F238E27FC236}">
                <a16:creationId xmlns:a16="http://schemas.microsoft.com/office/drawing/2014/main" id="{BC26DD77-AA7A-AA41-A111-37C484931E2B}"/>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4418" y="69045"/>
            <a:ext cx="369106" cy="369106"/>
          </a:xfrm>
          <a:prstGeom prst="rect">
            <a:avLst/>
          </a:prstGeom>
        </p:spPr>
      </p:pic>
      <p:pic>
        <p:nvPicPr>
          <p:cNvPr id="43" name="Graphic 42" descr="Cirkel met pijl naar links met effen opvulling">
            <a:hlinkClick r:id="" action="ppaction://hlinkshowjump?jump=nextslide"/>
            <a:extLst>
              <a:ext uri="{FF2B5EF4-FFF2-40B4-BE49-F238E27FC236}">
                <a16:creationId xmlns:a16="http://schemas.microsoft.com/office/drawing/2014/main" id="{998E630A-C2A4-2E48-B253-810969D42112}"/>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8361337" y="69044"/>
            <a:ext cx="369106" cy="369106"/>
          </a:xfrm>
          <a:prstGeom prst="rect">
            <a:avLst/>
          </a:prstGeom>
        </p:spPr>
      </p:pic>
      <p:pic>
        <p:nvPicPr>
          <p:cNvPr id="5" name="Afbeelding 4">
            <a:extLst>
              <a:ext uri="{FF2B5EF4-FFF2-40B4-BE49-F238E27FC236}">
                <a16:creationId xmlns:a16="http://schemas.microsoft.com/office/drawing/2014/main" id="{7E7C91DE-2DD6-B34D-A53A-0F653B4AF97E}"/>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598541" y="373588"/>
            <a:ext cx="457200" cy="411857"/>
          </a:xfrm>
          <a:prstGeom prst="rect">
            <a:avLst/>
          </a:prstGeom>
        </p:spPr>
      </p:pic>
      <p:pic>
        <p:nvPicPr>
          <p:cNvPr id="34" name="Afbeelding 33">
            <a:extLst>
              <a:ext uri="{FF2B5EF4-FFF2-40B4-BE49-F238E27FC236}">
                <a16:creationId xmlns:a16="http://schemas.microsoft.com/office/drawing/2014/main" id="{2759D356-3162-4BBA-980B-6F6935A8323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7110" y="3982817"/>
            <a:ext cx="1671290" cy="1179733"/>
          </a:xfrm>
          <a:prstGeom prst="rect">
            <a:avLst/>
          </a:prstGeom>
        </p:spPr>
      </p:pic>
      <p:sp>
        <p:nvSpPr>
          <p:cNvPr id="30" name="Tekstvak 29">
            <a:extLst>
              <a:ext uri="{FF2B5EF4-FFF2-40B4-BE49-F238E27FC236}">
                <a16:creationId xmlns:a16="http://schemas.microsoft.com/office/drawing/2014/main" id="{00803E02-ECF9-D146-AE8F-8D230B5FE275}"/>
              </a:ext>
            </a:extLst>
          </p:cNvPr>
          <p:cNvSpPr txBox="1"/>
          <p:nvPr userDrawn="1"/>
        </p:nvSpPr>
        <p:spPr>
          <a:xfrm>
            <a:off x="466036" y="884755"/>
            <a:ext cx="7914668" cy="670179"/>
          </a:xfrm>
          <a:prstGeom prst="rect">
            <a:avLst/>
          </a:prstGeom>
          <a:noFill/>
        </p:spPr>
        <p:txBody>
          <a:bodyPr wrap="square" rIns="0" numCol="1" rtlCol="0">
            <a:noAutofit/>
          </a:bodyPr>
          <a:lstStyle/>
          <a:p>
            <a:r>
              <a:rPr lang="nl-NL" sz="900" b="0" i="0" kern="1200">
                <a:solidFill>
                  <a:schemeClr val="tx1">
                    <a:lumMod val="75000"/>
                    <a:lumOff val="25000"/>
                  </a:schemeClr>
                </a:solidFill>
                <a:effectLst/>
                <a:latin typeface="Ubuntu" panose="020B0504030602030204" pitchFamily="34" charset="0"/>
                <a:ea typeface="+mn-ea"/>
                <a:cs typeface="+mn-cs"/>
              </a:rPr>
              <a:t>Heb je andere zorgen of veel aan je hoofd? Blijf er niet mee zitten, maar zoek hulp. Hieronder zie je hou jouw werk hierbij kan helpen. Er is vaak meer mogelijk dan je denkt. Door eerst je (andere) zorgen aan te pakken, is de kans groter dat goede voornemens, zoals gezonder gaan leven of stoppen met roken, slagen.</a:t>
            </a:r>
          </a:p>
        </p:txBody>
      </p:sp>
      <p:sp>
        <p:nvSpPr>
          <p:cNvPr id="35" name="Tijdelijke aanduiding voor inhoud 30">
            <a:extLst>
              <a:ext uri="{FF2B5EF4-FFF2-40B4-BE49-F238E27FC236}">
                <a16:creationId xmlns:a16="http://schemas.microsoft.com/office/drawing/2014/main" id="{3945BA5A-AAF2-7247-B13E-3C863BF78DC9}"/>
              </a:ext>
            </a:extLst>
          </p:cNvPr>
          <p:cNvSpPr>
            <a:spLocks noGrp="1"/>
          </p:cNvSpPr>
          <p:nvPr>
            <p:ph sz="quarter" idx="24" hasCustomPrompt="1"/>
          </p:nvPr>
        </p:nvSpPr>
        <p:spPr>
          <a:xfrm>
            <a:off x="5767726" y="1776881"/>
            <a:ext cx="2616200" cy="153888"/>
          </a:xfrm>
          <a:prstGeom prst="rect">
            <a:avLst/>
          </a:prstGeom>
        </p:spPr>
        <p:txBody>
          <a:bodyPr/>
          <a:lstStyle>
            <a:lvl1pPr>
              <a:defRPr sz="1000" b="1" i="0">
                <a:solidFill>
                  <a:srgbClr val="F39307"/>
                </a:solidFill>
                <a:latin typeface="Ubuntu" panose="020B0504030602030204" pitchFamily="34" charset="0"/>
              </a:defRPr>
            </a:lvl1pPr>
          </a:lstStyle>
          <a:p>
            <a:pPr lvl="0"/>
            <a:r>
              <a:rPr lang="nl-NL"/>
              <a:t>Titel…</a:t>
            </a:r>
          </a:p>
        </p:txBody>
      </p:sp>
      <p:sp>
        <p:nvSpPr>
          <p:cNvPr id="36" name="Tijdelijke aanduiding voor tekst 59">
            <a:extLst>
              <a:ext uri="{FF2B5EF4-FFF2-40B4-BE49-F238E27FC236}">
                <a16:creationId xmlns:a16="http://schemas.microsoft.com/office/drawing/2014/main" id="{76A1C8F5-96C6-E84E-97EE-0F38888246DB}"/>
              </a:ext>
            </a:extLst>
          </p:cNvPr>
          <p:cNvSpPr>
            <a:spLocks noGrp="1"/>
          </p:cNvSpPr>
          <p:nvPr>
            <p:ph type="body" sz="quarter" idx="25" hasCustomPrompt="1"/>
          </p:nvPr>
        </p:nvSpPr>
        <p:spPr>
          <a:xfrm>
            <a:off x="5767832" y="1998577"/>
            <a:ext cx="2616200" cy="649374"/>
          </a:xfrm>
          <a:prstGeom prst="rect">
            <a:avLst/>
          </a:prstGeom>
        </p:spPr>
        <p:txBody>
          <a:bodyPr/>
          <a:lstStyle>
            <a:lvl1pPr>
              <a:defRPr sz="700" b="0" i="0">
                <a:solidFill>
                  <a:schemeClr val="tx1">
                    <a:lumMod val="75000"/>
                    <a:lumOff val="25000"/>
                  </a:schemeClr>
                </a:solidFill>
                <a:latin typeface="Ubuntu" panose="020B0504030602030204" pitchFamily="34" charset="0"/>
              </a:defRPr>
            </a:lvl1pPr>
          </a:lstStyle>
          <a:p>
            <a:pPr lvl="0"/>
            <a:r>
              <a:rPr lang="nl-NL"/>
              <a:t>Omschrijving…</a:t>
            </a:r>
          </a:p>
        </p:txBody>
      </p:sp>
      <p:sp>
        <p:nvSpPr>
          <p:cNvPr id="37" name="Tijdelijke aanduiding voor inhoud 30">
            <a:extLst>
              <a:ext uri="{FF2B5EF4-FFF2-40B4-BE49-F238E27FC236}">
                <a16:creationId xmlns:a16="http://schemas.microsoft.com/office/drawing/2014/main" id="{A6ECD176-0DFC-E342-AA6E-41FB068A280E}"/>
              </a:ext>
            </a:extLst>
          </p:cNvPr>
          <p:cNvSpPr>
            <a:spLocks noGrp="1"/>
          </p:cNvSpPr>
          <p:nvPr>
            <p:ph sz="quarter" idx="26" hasCustomPrompt="1"/>
          </p:nvPr>
        </p:nvSpPr>
        <p:spPr>
          <a:xfrm>
            <a:off x="5767726" y="3057041"/>
            <a:ext cx="2616200" cy="153888"/>
          </a:xfrm>
          <a:prstGeom prst="rect">
            <a:avLst/>
          </a:prstGeom>
        </p:spPr>
        <p:txBody>
          <a:bodyPr/>
          <a:lstStyle>
            <a:lvl1pPr>
              <a:defRPr sz="1000" b="1" i="0">
                <a:solidFill>
                  <a:srgbClr val="F39307"/>
                </a:solidFill>
                <a:latin typeface="Ubuntu" panose="020B0504030602030204" pitchFamily="34" charset="0"/>
              </a:defRPr>
            </a:lvl1pPr>
          </a:lstStyle>
          <a:p>
            <a:pPr lvl="0"/>
            <a:r>
              <a:rPr lang="nl-NL"/>
              <a:t>Titel…</a:t>
            </a:r>
          </a:p>
        </p:txBody>
      </p:sp>
      <p:sp>
        <p:nvSpPr>
          <p:cNvPr id="38" name="Tijdelijke aanduiding voor tekst 59">
            <a:extLst>
              <a:ext uri="{FF2B5EF4-FFF2-40B4-BE49-F238E27FC236}">
                <a16:creationId xmlns:a16="http://schemas.microsoft.com/office/drawing/2014/main" id="{82150C1B-6041-974F-9FE8-ED416E576A49}"/>
              </a:ext>
            </a:extLst>
          </p:cNvPr>
          <p:cNvSpPr>
            <a:spLocks noGrp="1"/>
          </p:cNvSpPr>
          <p:nvPr>
            <p:ph type="body" sz="quarter" idx="27" hasCustomPrompt="1"/>
          </p:nvPr>
        </p:nvSpPr>
        <p:spPr>
          <a:xfrm>
            <a:off x="5767832" y="3278737"/>
            <a:ext cx="2616200" cy="649374"/>
          </a:xfrm>
          <a:prstGeom prst="rect">
            <a:avLst/>
          </a:prstGeom>
        </p:spPr>
        <p:txBody>
          <a:bodyPr/>
          <a:lstStyle>
            <a:lvl1pPr>
              <a:defRPr sz="700" b="0" i="0">
                <a:solidFill>
                  <a:schemeClr val="tx1">
                    <a:lumMod val="75000"/>
                    <a:lumOff val="25000"/>
                  </a:schemeClr>
                </a:solidFill>
                <a:latin typeface="Ubuntu" panose="020B0504030602030204" pitchFamily="34" charset="0"/>
              </a:defRPr>
            </a:lvl1pPr>
          </a:lstStyle>
          <a:p>
            <a:pPr lvl="0"/>
            <a:r>
              <a:rPr lang="nl-NL"/>
              <a:t>Omschrijving…</a:t>
            </a:r>
          </a:p>
        </p:txBody>
      </p:sp>
      <p:sp>
        <p:nvSpPr>
          <p:cNvPr id="39" name="Tijdelijke aanduiding voor inhoud 30">
            <a:extLst>
              <a:ext uri="{FF2B5EF4-FFF2-40B4-BE49-F238E27FC236}">
                <a16:creationId xmlns:a16="http://schemas.microsoft.com/office/drawing/2014/main" id="{8F1047A5-6250-554C-B658-BE68BBA321B4}"/>
              </a:ext>
            </a:extLst>
          </p:cNvPr>
          <p:cNvSpPr>
            <a:spLocks noGrp="1"/>
          </p:cNvSpPr>
          <p:nvPr>
            <p:ph sz="quarter" idx="28" hasCustomPrompt="1"/>
          </p:nvPr>
        </p:nvSpPr>
        <p:spPr>
          <a:xfrm>
            <a:off x="2674669" y="3057041"/>
            <a:ext cx="2616200" cy="153888"/>
          </a:xfrm>
          <a:prstGeom prst="rect">
            <a:avLst/>
          </a:prstGeom>
        </p:spPr>
        <p:txBody>
          <a:bodyPr/>
          <a:lstStyle>
            <a:lvl1pPr>
              <a:defRPr sz="1000" b="1" i="0">
                <a:solidFill>
                  <a:srgbClr val="F39307"/>
                </a:solidFill>
                <a:latin typeface="Ubuntu" panose="020B0504030602030204" pitchFamily="34" charset="0"/>
              </a:defRPr>
            </a:lvl1pPr>
          </a:lstStyle>
          <a:p>
            <a:pPr lvl="0"/>
            <a:r>
              <a:rPr lang="nl-NL"/>
              <a:t>Titel…</a:t>
            </a:r>
          </a:p>
        </p:txBody>
      </p:sp>
      <p:sp>
        <p:nvSpPr>
          <p:cNvPr id="41" name="Tijdelijke aanduiding voor tekst 59">
            <a:extLst>
              <a:ext uri="{FF2B5EF4-FFF2-40B4-BE49-F238E27FC236}">
                <a16:creationId xmlns:a16="http://schemas.microsoft.com/office/drawing/2014/main" id="{3042E39C-C969-B445-93AA-EBCC18C56768}"/>
              </a:ext>
            </a:extLst>
          </p:cNvPr>
          <p:cNvSpPr>
            <a:spLocks noGrp="1"/>
          </p:cNvSpPr>
          <p:nvPr>
            <p:ph type="body" sz="quarter" idx="29" hasCustomPrompt="1"/>
          </p:nvPr>
        </p:nvSpPr>
        <p:spPr>
          <a:xfrm>
            <a:off x="2674775" y="3278737"/>
            <a:ext cx="2616200" cy="649374"/>
          </a:xfrm>
          <a:prstGeom prst="rect">
            <a:avLst/>
          </a:prstGeom>
        </p:spPr>
        <p:txBody>
          <a:bodyPr/>
          <a:lstStyle>
            <a:lvl1pPr>
              <a:defRPr sz="700" b="0" i="0">
                <a:solidFill>
                  <a:schemeClr val="tx1">
                    <a:lumMod val="75000"/>
                    <a:lumOff val="25000"/>
                  </a:schemeClr>
                </a:solidFill>
                <a:latin typeface="Ubuntu" panose="020B0504030602030204" pitchFamily="34" charset="0"/>
              </a:defRPr>
            </a:lvl1pPr>
          </a:lstStyle>
          <a:p>
            <a:pPr lvl="0"/>
            <a:r>
              <a:rPr lang="nl-NL"/>
              <a:t>Omschrijving…</a:t>
            </a:r>
          </a:p>
        </p:txBody>
      </p:sp>
      <p:grpSp>
        <p:nvGrpSpPr>
          <p:cNvPr id="42" name="Groep 41">
            <a:extLst>
              <a:ext uri="{FF2B5EF4-FFF2-40B4-BE49-F238E27FC236}">
                <a16:creationId xmlns:a16="http://schemas.microsoft.com/office/drawing/2014/main" id="{0BEDE176-B4AA-3049-ABB9-1D0CE0A20EA4}"/>
              </a:ext>
            </a:extLst>
          </p:cNvPr>
          <p:cNvGrpSpPr/>
          <p:nvPr userDrawn="1"/>
        </p:nvGrpSpPr>
        <p:grpSpPr>
          <a:xfrm>
            <a:off x="8730444" y="118554"/>
            <a:ext cx="270081" cy="270081"/>
            <a:chOff x="8730444" y="118555"/>
            <a:chExt cx="270081" cy="270081"/>
          </a:xfrm>
        </p:grpSpPr>
        <p:sp>
          <p:nvSpPr>
            <p:cNvPr id="44" name="Ovaal 43">
              <a:hlinkClick r:id="rId7" action="ppaction://hlinksldjump"/>
              <a:extLst>
                <a:ext uri="{FF2B5EF4-FFF2-40B4-BE49-F238E27FC236}">
                  <a16:creationId xmlns:a16="http://schemas.microsoft.com/office/drawing/2014/main" id="{C087FD74-B10E-1C4D-B287-385FABC6CFB7}"/>
                </a:ext>
              </a:extLst>
            </p:cNvPr>
            <p:cNvSpPr/>
            <p:nvPr userDrawn="1"/>
          </p:nvSpPr>
          <p:spPr>
            <a:xfrm>
              <a:off x="8730444" y="118555"/>
              <a:ext cx="270081" cy="270081"/>
            </a:xfrm>
            <a:prstGeom prst="ellipse">
              <a:avLst/>
            </a:prstGeom>
            <a:noFill/>
            <a:ln w="22479">
              <a:solidFill>
                <a:srgbClr val="E40B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5" name="Graphic 44">
              <a:hlinkClick r:id="rId7" action="ppaction://hlinksldjump"/>
              <a:extLst>
                <a:ext uri="{FF2B5EF4-FFF2-40B4-BE49-F238E27FC236}">
                  <a16:creationId xmlns:a16="http://schemas.microsoft.com/office/drawing/2014/main" id="{3B2C3137-1915-0449-A68E-BB22755BA37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8784943" y="181595"/>
              <a:ext cx="161081" cy="144000"/>
            </a:xfrm>
            <a:prstGeom prst="rect">
              <a:avLst/>
            </a:prstGeom>
          </p:spPr>
        </p:pic>
      </p:grpSp>
    </p:spTree>
    <p:extLst>
      <p:ext uri="{BB962C8B-B14F-4D97-AF65-F5344CB8AC3E}">
        <p14:creationId xmlns:p14="http://schemas.microsoft.com/office/powerpoint/2010/main" val="5429241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oeding_tips">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FA9EC4F7-3DE5-0D4A-BEDD-8633485862ED}"/>
              </a:ext>
            </a:extLst>
          </p:cNvPr>
          <p:cNvSpPr/>
          <p:nvPr userDrawn="1"/>
        </p:nvSpPr>
        <p:spPr>
          <a:xfrm>
            <a:off x="0" y="514350"/>
            <a:ext cx="9144000" cy="4629150"/>
          </a:xfrm>
          <a:prstGeom prst="rect">
            <a:avLst/>
          </a:prstGeom>
          <a:solidFill>
            <a:srgbClr val="EAF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a:extLst>
              <a:ext uri="{FF2B5EF4-FFF2-40B4-BE49-F238E27FC236}">
                <a16:creationId xmlns:a16="http://schemas.microsoft.com/office/drawing/2014/main" id="{17149442-4D70-6E4B-B9E6-B1EA4DBF55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49983"/>
            <a:ext cx="9144000" cy="693517"/>
          </a:xfrm>
          <a:prstGeom prst="rect">
            <a:avLst/>
          </a:prstGeom>
        </p:spPr>
      </p:pic>
      <p:sp>
        <p:nvSpPr>
          <p:cNvPr id="14" name="object 14">
            <a:extLst>
              <a:ext uri="{FF2B5EF4-FFF2-40B4-BE49-F238E27FC236}">
                <a16:creationId xmlns:a16="http://schemas.microsoft.com/office/drawing/2014/main" id="{67B1DA5E-369E-EF47-8485-DA3A2361E054}"/>
              </a:ext>
            </a:extLst>
          </p:cNvPr>
          <p:cNvSpPr txBox="1"/>
          <p:nvPr userDrawn="1"/>
        </p:nvSpPr>
        <p:spPr>
          <a:xfrm>
            <a:off x="409391" y="798432"/>
            <a:ext cx="2148938" cy="572749"/>
          </a:xfrm>
          <a:prstGeom prst="rect">
            <a:avLst/>
          </a:prstGeom>
        </p:spPr>
        <p:txBody>
          <a:bodyPr vert="horz" wrap="square" lIns="0" tIns="18570" rIns="0" bIns="0" rtlCol="0">
            <a:spAutoFit/>
          </a:bodyPr>
          <a:lstStyle/>
          <a:p>
            <a:pPr marL="8637">
              <a:lnSpc>
                <a:spcPct val="100000"/>
              </a:lnSpc>
              <a:spcBef>
                <a:spcPts val="194"/>
              </a:spcBef>
            </a:pPr>
            <a:r>
              <a:rPr lang="nl-NL" sz="3600" b="1" i="0">
                <a:solidFill>
                  <a:srgbClr val="F39307"/>
                </a:solidFill>
                <a:latin typeface="Ubuntu" panose="020B0504030602030204" pitchFamily="34" charset="0"/>
                <a:cs typeface="Calibri" panose="020F0502020204030204" pitchFamily="34" charset="0"/>
              </a:rPr>
              <a:t>Tips!</a:t>
            </a:r>
            <a:endParaRPr sz="3600" b="1" i="0">
              <a:solidFill>
                <a:srgbClr val="F39307"/>
              </a:solidFill>
              <a:latin typeface="Ubuntu" panose="020B0504030602030204" pitchFamily="34" charset="0"/>
              <a:cs typeface="Calibri" panose="020F0502020204030204" pitchFamily="34" charset="0"/>
            </a:endParaRPr>
          </a:p>
        </p:txBody>
      </p:sp>
      <p:sp>
        <p:nvSpPr>
          <p:cNvPr id="21" name="object 14">
            <a:extLst>
              <a:ext uri="{FF2B5EF4-FFF2-40B4-BE49-F238E27FC236}">
                <a16:creationId xmlns:a16="http://schemas.microsoft.com/office/drawing/2014/main" id="{BF1C1EE9-D15B-46FB-97D3-D2E346BE80FD}"/>
              </a:ext>
            </a:extLst>
          </p:cNvPr>
          <p:cNvSpPr txBox="1"/>
          <p:nvPr userDrawn="1"/>
        </p:nvSpPr>
        <p:spPr>
          <a:xfrm>
            <a:off x="685800" y="160764"/>
            <a:ext cx="990600" cy="203417"/>
          </a:xfrm>
          <a:prstGeom prst="rect">
            <a:avLst/>
          </a:prstGeom>
        </p:spPr>
        <p:txBody>
          <a:bodyPr vert="horz" wrap="square" lIns="0" tIns="18570" rIns="0" bIns="0" rtlCol="0">
            <a:spAutoFit/>
          </a:bodyPr>
          <a:lstStyle/>
          <a:p>
            <a:pPr marL="8637">
              <a:lnSpc>
                <a:spcPct val="100000"/>
              </a:lnSpc>
              <a:spcBef>
                <a:spcPts val="194"/>
              </a:spcBef>
            </a:pPr>
            <a:r>
              <a:rPr lang="nl-NL" sz="1200" b="1" i="0">
                <a:solidFill>
                  <a:srgbClr val="F39307"/>
                </a:solidFill>
                <a:latin typeface="Ubuntu" panose="020B0504030602030204" pitchFamily="34" charset="0"/>
                <a:cs typeface="Calibri" panose="020F0502020204030204" pitchFamily="34" charset="0"/>
              </a:rPr>
              <a:t>Iets anders</a:t>
            </a:r>
            <a:endParaRPr sz="1200" b="1" i="0">
              <a:solidFill>
                <a:srgbClr val="F39307"/>
              </a:solidFill>
              <a:latin typeface="Ubuntu" panose="020B0504030602030204" pitchFamily="34" charset="0"/>
              <a:cs typeface="Calibri" panose="020F0502020204030204" pitchFamily="34" charset="0"/>
            </a:endParaRPr>
          </a:p>
        </p:txBody>
      </p:sp>
      <p:pic>
        <p:nvPicPr>
          <p:cNvPr id="24" name="Afbeelding 23">
            <a:extLst>
              <a:ext uri="{FF2B5EF4-FFF2-40B4-BE49-F238E27FC236}">
                <a16:creationId xmlns:a16="http://schemas.microsoft.com/office/drawing/2014/main" id="{8EA29BA6-7F4F-4076-9A68-FF8D7B7F5D6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28600" y="139068"/>
            <a:ext cx="315859" cy="284534"/>
          </a:xfrm>
          <a:prstGeom prst="rect">
            <a:avLst/>
          </a:prstGeom>
        </p:spPr>
      </p:pic>
      <p:pic>
        <p:nvPicPr>
          <p:cNvPr id="25" name="Afbeelding 24">
            <a:extLst>
              <a:ext uri="{FF2B5EF4-FFF2-40B4-BE49-F238E27FC236}">
                <a16:creationId xmlns:a16="http://schemas.microsoft.com/office/drawing/2014/main" id="{B6D73883-2652-49A8-A3A1-CB4CB46F779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7110" y="3982817"/>
            <a:ext cx="1671290" cy="1179733"/>
          </a:xfrm>
          <a:prstGeom prst="rect">
            <a:avLst/>
          </a:prstGeom>
        </p:spPr>
      </p:pic>
      <p:pic>
        <p:nvPicPr>
          <p:cNvPr id="37" name="Afbeelding 36">
            <a:extLst>
              <a:ext uri="{FF2B5EF4-FFF2-40B4-BE49-F238E27FC236}">
                <a16:creationId xmlns:a16="http://schemas.microsoft.com/office/drawing/2014/main" id="{F26D6752-7455-452D-950E-D693A27770DF}"/>
              </a:ext>
            </a:extLst>
          </p:cNvPr>
          <p:cNvPicPr>
            <a:picLocks noChangeAspect="1"/>
          </p:cNvPicPr>
          <p:nvPr userDrawn="1"/>
        </p:nvPicPr>
        <p:blipFill>
          <a:blip r:embed="rId5"/>
          <a:stretch>
            <a:fillRect/>
          </a:stretch>
        </p:blipFill>
        <p:spPr>
          <a:xfrm>
            <a:off x="2146134" y="906605"/>
            <a:ext cx="2038516" cy="1884817"/>
          </a:xfrm>
          <a:prstGeom prst="rect">
            <a:avLst/>
          </a:prstGeom>
        </p:spPr>
      </p:pic>
      <p:sp>
        <p:nvSpPr>
          <p:cNvPr id="38" name="Tijdelijke aanduiding voor tekst 59">
            <a:extLst>
              <a:ext uri="{FF2B5EF4-FFF2-40B4-BE49-F238E27FC236}">
                <a16:creationId xmlns:a16="http://schemas.microsoft.com/office/drawing/2014/main" id="{A7F7FA8B-05E7-4AA4-8E21-93952A6A340E}"/>
              </a:ext>
            </a:extLst>
          </p:cNvPr>
          <p:cNvSpPr>
            <a:spLocks noGrp="1"/>
          </p:cNvSpPr>
          <p:nvPr>
            <p:ph type="body" sz="quarter" idx="22" hasCustomPrompt="1"/>
          </p:nvPr>
        </p:nvSpPr>
        <p:spPr>
          <a:xfrm>
            <a:off x="2300348" y="1413512"/>
            <a:ext cx="1617160" cy="1191747"/>
          </a:xfrm>
          <a:prstGeom prst="rect">
            <a:avLst/>
          </a:prstGeom>
        </p:spPr>
        <p:txBody>
          <a:bodyPr/>
          <a:lstStyle>
            <a:lvl1pPr>
              <a:defRPr sz="800" b="0" i="0">
                <a:solidFill>
                  <a:schemeClr val="tx1">
                    <a:lumMod val="75000"/>
                    <a:lumOff val="25000"/>
                  </a:schemeClr>
                </a:solidFill>
                <a:latin typeface="Ubuntu" panose="020B0504030602030204" pitchFamily="34" charset="0"/>
              </a:defRPr>
            </a:lvl1pPr>
          </a:lstStyle>
          <a:p>
            <a:pPr lvl="0"/>
            <a:r>
              <a:rPr lang="nl-NL"/>
              <a:t>Tips…</a:t>
            </a:r>
          </a:p>
        </p:txBody>
      </p:sp>
      <p:pic>
        <p:nvPicPr>
          <p:cNvPr id="39" name="Afbeelding 38">
            <a:extLst>
              <a:ext uri="{FF2B5EF4-FFF2-40B4-BE49-F238E27FC236}">
                <a16:creationId xmlns:a16="http://schemas.microsoft.com/office/drawing/2014/main" id="{AD2CDDA6-E425-4023-8384-E765BE8EADAD}"/>
              </a:ext>
            </a:extLst>
          </p:cNvPr>
          <p:cNvPicPr>
            <a:picLocks noChangeAspect="1"/>
          </p:cNvPicPr>
          <p:nvPr userDrawn="1"/>
        </p:nvPicPr>
        <p:blipFill>
          <a:blip r:embed="rId6"/>
          <a:stretch>
            <a:fillRect/>
          </a:stretch>
        </p:blipFill>
        <p:spPr>
          <a:xfrm>
            <a:off x="6559912" y="951338"/>
            <a:ext cx="1843612" cy="1828864"/>
          </a:xfrm>
          <a:prstGeom prst="rect">
            <a:avLst/>
          </a:prstGeom>
        </p:spPr>
      </p:pic>
      <p:sp>
        <p:nvSpPr>
          <p:cNvPr id="40" name="Tijdelijke aanduiding voor tekst 59">
            <a:extLst>
              <a:ext uri="{FF2B5EF4-FFF2-40B4-BE49-F238E27FC236}">
                <a16:creationId xmlns:a16="http://schemas.microsoft.com/office/drawing/2014/main" id="{6948D92A-9348-4DB9-BBC3-E279DC888CB3}"/>
              </a:ext>
            </a:extLst>
          </p:cNvPr>
          <p:cNvSpPr>
            <a:spLocks noGrp="1"/>
          </p:cNvSpPr>
          <p:nvPr>
            <p:ph type="body" sz="quarter" idx="27" hasCustomPrompt="1"/>
          </p:nvPr>
        </p:nvSpPr>
        <p:spPr>
          <a:xfrm>
            <a:off x="6733937" y="1472170"/>
            <a:ext cx="1495562" cy="965619"/>
          </a:xfrm>
          <a:prstGeom prst="rect">
            <a:avLst/>
          </a:prstGeom>
        </p:spPr>
        <p:txBody>
          <a:bodyPr/>
          <a:lstStyle>
            <a:lvl1pPr>
              <a:defRPr sz="800" b="0" i="0">
                <a:solidFill>
                  <a:schemeClr val="tx1">
                    <a:lumMod val="75000"/>
                    <a:lumOff val="25000"/>
                  </a:schemeClr>
                </a:solidFill>
                <a:latin typeface="Ubuntu" panose="020B0504030602030204" pitchFamily="34" charset="0"/>
              </a:defRPr>
            </a:lvl1pPr>
          </a:lstStyle>
          <a:p>
            <a:pPr lvl="0"/>
            <a:r>
              <a:rPr lang="nl-NL"/>
              <a:t>Tips…</a:t>
            </a:r>
          </a:p>
        </p:txBody>
      </p:sp>
      <p:pic>
        <p:nvPicPr>
          <p:cNvPr id="41" name="Afbeelding 40">
            <a:extLst>
              <a:ext uri="{FF2B5EF4-FFF2-40B4-BE49-F238E27FC236}">
                <a16:creationId xmlns:a16="http://schemas.microsoft.com/office/drawing/2014/main" id="{AB3589BE-E764-4B27-B092-6D2F6AB0BA8B}"/>
              </a:ext>
            </a:extLst>
          </p:cNvPr>
          <p:cNvPicPr>
            <a:picLocks noChangeAspect="1"/>
          </p:cNvPicPr>
          <p:nvPr userDrawn="1"/>
        </p:nvPicPr>
        <p:blipFill>
          <a:blip r:embed="rId7"/>
          <a:stretch>
            <a:fillRect/>
          </a:stretch>
        </p:blipFill>
        <p:spPr>
          <a:xfrm>
            <a:off x="4348044" y="835214"/>
            <a:ext cx="2027285" cy="1978825"/>
          </a:xfrm>
          <a:prstGeom prst="rect">
            <a:avLst/>
          </a:prstGeom>
        </p:spPr>
      </p:pic>
      <p:sp>
        <p:nvSpPr>
          <p:cNvPr id="42" name="Tijdelijke aanduiding voor tekst 59">
            <a:extLst>
              <a:ext uri="{FF2B5EF4-FFF2-40B4-BE49-F238E27FC236}">
                <a16:creationId xmlns:a16="http://schemas.microsoft.com/office/drawing/2014/main" id="{56F7D056-9149-4DDB-A98D-DA227EC150B8}"/>
              </a:ext>
            </a:extLst>
          </p:cNvPr>
          <p:cNvSpPr>
            <a:spLocks noGrp="1"/>
          </p:cNvSpPr>
          <p:nvPr>
            <p:ph type="body" sz="quarter" idx="26" hasCustomPrompt="1"/>
          </p:nvPr>
        </p:nvSpPr>
        <p:spPr>
          <a:xfrm>
            <a:off x="4572000" y="1448028"/>
            <a:ext cx="1495562" cy="1158021"/>
          </a:xfrm>
          <a:prstGeom prst="rect">
            <a:avLst/>
          </a:prstGeom>
        </p:spPr>
        <p:txBody>
          <a:bodyPr/>
          <a:lstStyle>
            <a:lvl1pPr>
              <a:defRPr sz="800" b="0" i="0">
                <a:solidFill>
                  <a:schemeClr val="tx1">
                    <a:lumMod val="75000"/>
                    <a:lumOff val="25000"/>
                  </a:schemeClr>
                </a:solidFill>
                <a:latin typeface="Ubuntu" panose="020B0504030602030204" pitchFamily="34" charset="0"/>
              </a:defRPr>
            </a:lvl1pPr>
          </a:lstStyle>
          <a:p>
            <a:pPr lvl="0"/>
            <a:r>
              <a:rPr lang="nl-NL"/>
              <a:t>Tips…</a:t>
            </a:r>
          </a:p>
        </p:txBody>
      </p:sp>
    </p:spTree>
    <p:extLst>
      <p:ext uri="{BB962C8B-B14F-4D97-AF65-F5344CB8AC3E}">
        <p14:creationId xmlns:p14="http://schemas.microsoft.com/office/powerpoint/2010/main" val="3311482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Ontspanning_tips">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FA9EC4F7-3DE5-0D4A-BEDD-8633485862ED}"/>
              </a:ext>
            </a:extLst>
          </p:cNvPr>
          <p:cNvSpPr/>
          <p:nvPr userDrawn="1"/>
        </p:nvSpPr>
        <p:spPr>
          <a:xfrm>
            <a:off x="0" y="514350"/>
            <a:ext cx="9144000" cy="4629150"/>
          </a:xfrm>
          <a:prstGeom prst="rect">
            <a:avLst/>
          </a:prstGeom>
          <a:solidFill>
            <a:srgbClr val="EAF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a:extLst>
              <a:ext uri="{FF2B5EF4-FFF2-40B4-BE49-F238E27FC236}">
                <a16:creationId xmlns:a16="http://schemas.microsoft.com/office/drawing/2014/main" id="{17149442-4D70-6E4B-B9E6-B1EA4DBF55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49983"/>
            <a:ext cx="9144000" cy="693517"/>
          </a:xfrm>
          <a:prstGeom prst="rect">
            <a:avLst/>
          </a:prstGeom>
        </p:spPr>
      </p:pic>
      <p:sp>
        <p:nvSpPr>
          <p:cNvPr id="14" name="object 14">
            <a:extLst>
              <a:ext uri="{FF2B5EF4-FFF2-40B4-BE49-F238E27FC236}">
                <a16:creationId xmlns:a16="http://schemas.microsoft.com/office/drawing/2014/main" id="{67B1DA5E-369E-EF47-8485-DA3A2361E054}"/>
              </a:ext>
            </a:extLst>
          </p:cNvPr>
          <p:cNvSpPr txBox="1"/>
          <p:nvPr userDrawn="1"/>
        </p:nvSpPr>
        <p:spPr>
          <a:xfrm>
            <a:off x="409390" y="798432"/>
            <a:ext cx="1976759" cy="1126747"/>
          </a:xfrm>
          <a:prstGeom prst="rect">
            <a:avLst/>
          </a:prstGeom>
        </p:spPr>
        <p:txBody>
          <a:bodyPr vert="horz" wrap="square" lIns="0" tIns="18570" rIns="0" bIns="0" rtlCol="0">
            <a:spAutoFit/>
          </a:bodyPr>
          <a:lstStyle/>
          <a:p>
            <a:pPr marL="8637">
              <a:lnSpc>
                <a:spcPct val="100000"/>
              </a:lnSpc>
              <a:spcBef>
                <a:spcPts val="194"/>
              </a:spcBef>
            </a:pPr>
            <a:r>
              <a:rPr lang="nl-NL" sz="3600" b="1" i="0">
                <a:solidFill>
                  <a:srgbClr val="E40B7C"/>
                </a:solidFill>
                <a:latin typeface="Ubuntu" panose="020B0504030602030204" pitchFamily="34" charset="0"/>
                <a:cs typeface="Calibri" panose="020F0502020204030204" pitchFamily="34" charset="0"/>
              </a:rPr>
              <a:t>Dit moet je weten:</a:t>
            </a:r>
            <a:endParaRPr sz="3600" b="1" i="0">
              <a:solidFill>
                <a:srgbClr val="E40B7C"/>
              </a:solidFill>
              <a:latin typeface="Ubuntu" panose="020B0504030602030204" pitchFamily="34" charset="0"/>
              <a:cs typeface="Calibri" panose="020F0502020204030204" pitchFamily="34" charset="0"/>
            </a:endParaRPr>
          </a:p>
        </p:txBody>
      </p:sp>
      <p:pic>
        <p:nvPicPr>
          <p:cNvPr id="5" name="Afbeelding 4" descr="Afbeelding met tekst&#10;&#10;Automatisch gegenereerde beschrijving">
            <a:extLst>
              <a:ext uri="{FF2B5EF4-FFF2-40B4-BE49-F238E27FC236}">
                <a16:creationId xmlns:a16="http://schemas.microsoft.com/office/drawing/2014/main" id="{191629A1-7332-4595-9103-F2100ECE69C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8291" y="2495151"/>
            <a:ext cx="864081" cy="2671452"/>
          </a:xfrm>
          <a:prstGeom prst="rect">
            <a:avLst/>
          </a:prstGeom>
        </p:spPr>
      </p:pic>
      <p:pic>
        <p:nvPicPr>
          <p:cNvPr id="22" name="Graphic 21">
            <a:extLst>
              <a:ext uri="{FF2B5EF4-FFF2-40B4-BE49-F238E27FC236}">
                <a16:creationId xmlns:a16="http://schemas.microsoft.com/office/drawing/2014/main" id="{671BFEFD-90FC-4E58-9CB0-A25293DC1FF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19200" y="2641268"/>
            <a:ext cx="375314" cy="375314"/>
          </a:xfrm>
          <a:prstGeom prst="rect">
            <a:avLst/>
          </a:prstGeom>
        </p:spPr>
      </p:pic>
      <p:sp>
        <p:nvSpPr>
          <p:cNvPr id="18" name="Afgeronde rechthoek 17">
            <a:extLst>
              <a:ext uri="{FF2B5EF4-FFF2-40B4-BE49-F238E27FC236}">
                <a16:creationId xmlns:a16="http://schemas.microsoft.com/office/drawing/2014/main" id="{1795C013-B35C-5C4F-92E0-39C55D1AD13D}"/>
              </a:ext>
            </a:extLst>
          </p:cNvPr>
          <p:cNvSpPr/>
          <p:nvPr userDrawn="1"/>
        </p:nvSpPr>
        <p:spPr>
          <a:xfrm>
            <a:off x="2549592" y="1487370"/>
            <a:ext cx="1477315" cy="1246686"/>
          </a:xfrm>
          <a:prstGeom prst="roundRect">
            <a:avLst>
              <a:gd name="adj" fmla="val 4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13" name="Tekstvak 12">
            <a:extLst>
              <a:ext uri="{FF2B5EF4-FFF2-40B4-BE49-F238E27FC236}">
                <a16:creationId xmlns:a16="http://schemas.microsoft.com/office/drawing/2014/main" id="{B6BEA093-F4E0-8D4F-B3E0-7161A5522EFA}"/>
              </a:ext>
            </a:extLst>
          </p:cNvPr>
          <p:cNvSpPr txBox="1"/>
          <p:nvPr userDrawn="1"/>
        </p:nvSpPr>
        <p:spPr>
          <a:xfrm>
            <a:off x="2538147" y="1614489"/>
            <a:ext cx="1435781" cy="1026779"/>
          </a:xfrm>
          <a:prstGeom prst="rect">
            <a:avLst/>
          </a:prstGeom>
          <a:noFill/>
        </p:spPr>
        <p:txBody>
          <a:bodyPr wrap="square" rIns="0" numCol="1" rtlCol="0">
            <a:noAutofit/>
          </a:bodyPr>
          <a:lstStyle/>
          <a:p>
            <a:pPr marL="0" indent="0">
              <a:buFont typeface="Arial" panose="020B0604020202020204" pitchFamily="34" charset="0"/>
              <a:buNone/>
            </a:pPr>
            <a:r>
              <a:rPr lang="nl-NL" sz="1000" kern="1200">
                <a:solidFill>
                  <a:schemeClr val="tx1">
                    <a:lumMod val="75000"/>
                    <a:lumOff val="25000"/>
                  </a:schemeClr>
                </a:solidFill>
                <a:effectLst/>
                <a:latin typeface="Ubuntu" panose="020B0504030602030204" pitchFamily="34" charset="0"/>
                <a:ea typeface="+mn-ea"/>
                <a:cs typeface="+mn-cs"/>
              </a:rPr>
              <a:t>Ook </a:t>
            </a:r>
            <a:r>
              <a:rPr lang="nl-NL" sz="1000" b="1" kern="1200">
                <a:solidFill>
                  <a:schemeClr val="tx1">
                    <a:lumMod val="75000"/>
                    <a:lumOff val="25000"/>
                  </a:schemeClr>
                </a:solidFill>
                <a:effectLst/>
                <a:latin typeface="Ubuntu" panose="020B0504030602030204" pitchFamily="34" charset="0"/>
                <a:ea typeface="+mn-ea"/>
                <a:cs typeface="+mn-cs"/>
              </a:rPr>
              <a:t>jouw</a:t>
            </a:r>
            <a:r>
              <a:rPr lang="nl-NL" sz="1000" kern="1200">
                <a:solidFill>
                  <a:schemeClr val="tx1">
                    <a:lumMod val="75000"/>
                    <a:lumOff val="25000"/>
                  </a:schemeClr>
                </a:solidFill>
                <a:effectLst/>
                <a:latin typeface="Ubuntu" panose="020B0504030602030204" pitchFamily="34" charset="0"/>
                <a:ea typeface="+mn-ea"/>
                <a:cs typeface="+mn-cs"/>
              </a:rPr>
              <a:t> </a:t>
            </a:r>
            <a:r>
              <a:rPr lang="nl-NL" sz="1000" b="1" kern="1200">
                <a:solidFill>
                  <a:schemeClr val="tx1">
                    <a:lumMod val="75000"/>
                    <a:lumOff val="25000"/>
                  </a:schemeClr>
                </a:solidFill>
                <a:effectLst/>
                <a:latin typeface="Ubuntu" panose="020B0504030602030204" pitchFamily="34" charset="0"/>
                <a:ea typeface="+mn-ea"/>
                <a:cs typeface="+mn-cs"/>
              </a:rPr>
              <a:t>organisatie</a:t>
            </a:r>
            <a:r>
              <a:rPr lang="nl-NL" sz="1000" kern="1200">
                <a:solidFill>
                  <a:schemeClr val="tx1">
                    <a:lumMod val="75000"/>
                    <a:lumOff val="25000"/>
                  </a:schemeClr>
                </a:solidFill>
                <a:effectLst/>
                <a:latin typeface="Ubuntu" panose="020B0504030602030204" pitchFamily="34" charset="0"/>
                <a:ea typeface="+mn-ea"/>
                <a:cs typeface="+mn-cs"/>
              </a:rPr>
              <a:t> kan je op verschillende manieren helpen bij gezond leven. Wil je weten hoe? Lees dan de volgende pagina’s. </a:t>
            </a:r>
          </a:p>
        </p:txBody>
      </p:sp>
      <p:sp>
        <p:nvSpPr>
          <p:cNvPr id="29" name="Afgeronde rechthoek 28">
            <a:extLst>
              <a:ext uri="{FF2B5EF4-FFF2-40B4-BE49-F238E27FC236}">
                <a16:creationId xmlns:a16="http://schemas.microsoft.com/office/drawing/2014/main" id="{69D11BD8-B4F4-D948-A5B2-FD6F893407CE}"/>
              </a:ext>
            </a:extLst>
          </p:cNvPr>
          <p:cNvSpPr/>
          <p:nvPr userDrawn="1"/>
        </p:nvSpPr>
        <p:spPr>
          <a:xfrm>
            <a:off x="4125926" y="1487371"/>
            <a:ext cx="1580595" cy="1592005"/>
          </a:xfrm>
          <a:prstGeom prst="roundRect">
            <a:avLst>
              <a:gd name="adj" fmla="val 4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24" name="Tekstvak 23">
            <a:extLst>
              <a:ext uri="{FF2B5EF4-FFF2-40B4-BE49-F238E27FC236}">
                <a16:creationId xmlns:a16="http://schemas.microsoft.com/office/drawing/2014/main" id="{6AF40514-0921-3C47-93A0-452917AF4A1A}"/>
              </a:ext>
            </a:extLst>
          </p:cNvPr>
          <p:cNvSpPr txBox="1"/>
          <p:nvPr userDrawn="1"/>
        </p:nvSpPr>
        <p:spPr>
          <a:xfrm>
            <a:off x="4125926" y="1614489"/>
            <a:ext cx="1580595" cy="1521823"/>
          </a:xfrm>
          <a:prstGeom prst="rect">
            <a:avLst/>
          </a:prstGeom>
          <a:noFill/>
        </p:spPr>
        <p:txBody>
          <a:bodyPr wrap="square" rIns="0" numCol="1" rtlCol="0">
            <a:noAutofit/>
          </a:bodyPr>
          <a:lstStyle/>
          <a:p>
            <a:pPr marL="0" indent="0">
              <a:buFont typeface="Arial" panose="020B0604020202020204" pitchFamily="34" charset="0"/>
              <a:buNone/>
            </a:pPr>
            <a:r>
              <a:rPr lang="nl-NL" sz="1000" kern="1200">
                <a:solidFill>
                  <a:schemeClr val="tx1">
                    <a:lumMod val="75000"/>
                    <a:lumOff val="25000"/>
                  </a:schemeClr>
                </a:solidFill>
                <a:effectLst/>
                <a:latin typeface="Ubuntu" panose="020B0504030602030204" pitchFamily="34" charset="0"/>
                <a:ea typeface="+mn-ea"/>
                <a:cs typeface="+mn-cs"/>
              </a:rPr>
              <a:t>Passen de mogelijkheden niet helemaal bij jou?</a:t>
            </a:r>
          </a:p>
          <a:p>
            <a:pPr marL="0" indent="0">
              <a:buFont typeface="Arial" panose="020B0604020202020204" pitchFamily="34" charset="0"/>
              <a:buNone/>
            </a:pPr>
            <a:r>
              <a:rPr lang="nl-NL" sz="1000" kern="1200">
                <a:solidFill>
                  <a:schemeClr val="tx1">
                    <a:lumMod val="75000"/>
                    <a:lumOff val="25000"/>
                  </a:schemeClr>
                </a:solidFill>
                <a:effectLst/>
                <a:latin typeface="Ubuntu" panose="020B0504030602030204" pitchFamily="34" charset="0"/>
                <a:ea typeface="+mn-ea"/>
                <a:cs typeface="+mn-cs"/>
              </a:rPr>
              <a:t>Wil je wel aan de slag, maar dan op een andere manier die beter bij jou past? </a:t>
            </a:r>
            <a:r>
              <a:rPr lang="nl-NL" sz="1000" b="1" kern="1200">
                <a:solidFill>
                  <a:schemeClr val="tx1">
                    <a:lumMod val="75000"/>
                    <a:lumOff val="25000"/>
                  </a:schemeClr>
                </a:solidFill>
                <a:effectLst/>
                <a:latin typeface="Ubuntu" panose="020B0504030602030204" pitchFamily="34" charset="0"/>
                <a:ea typeface="+mn-ea"/>
                <a:cs typeface="+mn-cs"/>
              </a:rPr>
              <a:t>Praat erover </a:t>
            </a:r>
            <a:r>
              <a:rPr lang="nl-NL" sz="1000" kern="1200">
                <a:solidFill>
                  <a:schemeClr val="tx1">
                    <a:lumMod val="75000"/>
                    <a:lumOff val="25000"/>
                  </a:schemeClr>
                </a:solidFill>
                <a:effectLst/>
                <a:latin typeface="Ubuntu" panose="020B0504030602030204" pitchFamily="34" charset="0"/>
                <a:ea typeface="+mn-ea"/>
                <a:cs typeface="+mn-cs"/>
              </a:rPr>
              <a:t>met je leidinggevende. Er kan vaak meer dan je denkt.</a:t>
            </a:r>
          </a:p>
        </p:txBody>
      </p:sp>
      <p:sp>
        <p:nvSpPr>
          <p:cNvPr id="30" name="Afgeronde rechthoek 29">
            <a:extLst>
              <a:ext uri="{FF2B5EF4-FFF2-40B4-BE49-F238E27FC236}">
                <a16:creationId xmlns:a16="http://schemas.microsoft.com/office/drawing/2014/main" id="{FB0B8617-6AC0-8A4C-B33D-51C58B73D3B2}"/>
              </a:ext>
            </a:extLst>
          </p:cNvPr>
          <p:cNvSpPr/>
          <p:nvPr userDrawn="1"/>
        </p:nvSpPr>
        <p:spPr>
          <a:xfrm>
            <a:off x="5805540" y="1487369"/>
            <a:ext cx="1477315" cy="716335"/>
          </a:xfrm>
          <a:prstGeom prst="roundRect">
            <a:avLst>
              <a:gd name="adj" fmla="val 4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26" name="Tekstvak 25">
            <a:extLst>
              <a:ext uri="{FF2B5EF4-FFF2-40B4-BE49-F238E27FC236}">
                <a16:creationId xmlns:a16="http://schemas.microsoft.com/office/drawing/2014/main" id="{E6106D66-73E2-024E-ADD9-E18FCA2C2058}"/>
              </a:ext>
            </a:extLst>
          </p:cNvPr>
          <p:cNvSpPr txBox="1"/>
          <p:nvPr userDrawn="1"/>
        </p:nvSpPr>
        <p:spPr>
          <a:xfrm>
            <a:off x="5805540" y="1614489"/>
            <a:ext cx="1429599" cy="589215"/>
          </a:xfrm>
          <a:prstGeom prst="rect">
            <a:avLst/>
          </a:prstGeom>
          <a:noFill/>
        </p:spPr>
        <p:txBody>
          <a:bodyPr wrap="square" rIns="0" numCol="1" rtlCol="0">
            <a:noAutofit/>
          </a:bodyPr>
          <a:lstStyle/>
          <a:p>
            <a:pPr marL="0" indent="0">
              <a:buFont typeface="Arial" panose="020B0604020202020204" pitchFamily="34" charset="0"/>
              <a:buNone/>
            </a:pPr>
            <a:r>
              <a:rPr lang="nl-NL" sz="1000" kern="1200">
                <a:solidFill>
                  <a:schemeClr val="tx1">
                    <a:lumMod val="75000"/>
                    <a:lumOff val="25000"/>
                  </a:schemeClr>
                </a:solidFill>
                <a:effectLst/>
                <a:latin typeface="Ubuntu" panose="020B0504030602030204" pitchFamily="34" charset="0"/>
                <a:ea typeface="+mn-ea"/>
                <a:cs typeface="+mn-cs"/>
              </a:rPr>
              <a:t>Bedenk dat jij centraal staat. Het gaat om jou en </a:t>
            </a:r>
            <a:r>
              <a:rPr lang="nl-NL" sz="1000" b="1" kern="1200">
                <a:solidFill>
                  <a:schemeClr val="tx1">
                    <a:lumMod val="75000"/>
                    <a:lumOff val="25000"/>
                  </a:schemeClr>
                </a:solidFill>
                <a:effectLst/>
                <a:latin typeface="Ubuntu" panose="020B0504030602030204" pitchFamily="34" charset="0"/>
                <a:ea typeface="+mn-ea"/>
                <a:cs typeface="+mn-cs"/>
              </a:rPr>
              <a:t>jouw gezondheid</a:t>
            </a:r>
            <a:r>
              <a:rPr lang="nl-NL" sz="1000" kern="1200">
                <a:solidFill>
                  <a:schemeClr val="tx1">
                    <a:lumMod val="75000"/>
                    <a:lumOff val="25000"/>
                  </a:schemeClr>
                </a:solidFill>
                <a:effectLst/>
                <a:latin typeface="Ubuntu" panose="020B0504030602030204" pitchFamily="34" charset="0"/>
                <a:ea typeface="+mn-ea"/>
                <a:cs typeface="+mn-cs"/>
              </a:rPr>
              <a:t>. </a:t>
            </a:r>
          </a:p>
        </p:txBody>
      </p:sp>
      <p:sp>
        <p:nvSpPr>
          <p:cNvPr id="31" name="Afgeronde rechthoek 30">
            <a:extLst>
              <a:ext uri="{FF2B5EF4-FFF2-40B4-BE49-F238E27FC236}">
                <a16:creationId xmlns:a16="http://schemas.microsoft.com/office/drawing/2014/main" id="{28917053-CEE1-964A-A18C-1AE30B874E5A}"/>
              </a:ext>
            </a:extLst>
          </p:cNvPr>
          <p:cNvSpPr/>
          <p:nvPr userDrawn="1"/>
        </p:nvSpPr>
        <p:spPr>
          <a:xfrm>
            <a:off x="7397005" y="1487369"/>
            <a:ext cx="1477315" cy="2252541"/>
          </a:xfrm>
          <a:prstGeom prst="roundRect">
            <a:avLst>
              <a:gd name="adj" fmla="val 4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28" name="Tekstvak 27">
            <a:extLst>
              <a:ext uri="{FF2B5EF4-FFF2-40B4-BE49-F238E27FC236}">
                <a16:creationId xmlns:a16="http://schemas.microsoft.com/office/drawing/2014/main" id="{750C549D-DDBF-2249-82E9-68391A7B2EDA}"/>
              </a:ext>
            </a:extLst>
          </p:cNvPr>
          <p:cNvSpPr txBox="1"/>
          <p:nvPr userDrawn="1"/>
        </p:nvSpPr>
        <p:spPr>
          <a:xfrm>
            <a:off x="7443955" y="1614488"/>
            <a:ext cx="1371359" cy="2074005"/>
          </a:xfrm>
          <a:prstGeom prst="rect">
            <a:avLst/>
          </a:prstGeom>
          <a:noFill/>
        </p:spPr>
        <p:txBody>
          <a:bodyPr wrap="square" rIns="0" numCol="1" rtlCol="0">
            <a:noAutofit/>
          </a:bodyPr>
          <a:lstStyle/>
          <a:p>
            <a:pPr marL="0" indent="0">
              <a:buFont typeface="Arial" panose="020B0604020202020204" pitchFamily="34" charset="0"/>
              <a:buNone/>
            </a:pPr>
            <a:r>
              <a:rPr lang="nl-NL" sz="1000" kern="1200">
                <a:solidFill>
                  <a:schemeClr val="tx1">
                    <a:lumMod val="75000"/>
                    <a:lumOff val="25000"/>
                  </a:schemeClr>
                </a:solidFill>
                <a:effectLst/>
                <a:latin typeface="Ubuntu" panose="020B0504030602030204" pitchFamily="34" charset="0"/>
                <a:ea typeface="+mn-ea"/>
                <a:cs typeface="+mn-cs"/>
              </a:rPr>
              <a:t>Heb je </a:t>
            </a:r>
            <a:r>
              <a:rPr lang="nl-NL" sz="1000" b="1" kern="1200">
                <a:solidFill>
                  <a:schemeClr val="tx1">
                    <a:lumMod val="75000"/>
                    <a:lumOff val="25000"/>
                  </a:schemeClr>
                </a:solidFill>
                <a:effectLst/>
                <a:latin typeface="Ubuntu" panose="020B0504030602030204" pitchFamily="34" charset="0"/>
                <a:ea typeface="+mn-ea"/>
                <a:cs typeface="+mn-cs"/>
              </a:rPr>
              <a:t>veel zorgen </a:t>
            </a:r>
            <a:br>
              <a:rPr lang="nl-NL" sz="1000" b="1" kern="1200">
                <a:solidFill>
                  <a:schemeClr val="tx1">
                    <a:lumMod val="75000"/>
                    <a:lumOff val="25000"/>
                  </a:schemeClr>
                </a:solidFill>
                <a:effectLst/>
                <a:latin typeface="Ubuntu" panose="020B0504030602030204" pitchFamily="34" charset="0"/>
                <a:ea typeface="+mn-ea"/>
                <a:cs typeface="+mn-cs"/>
              </a:rPr>
            </a:br>
            <a:r>
              <a:rPr lang="nl-NL" sz="1000" kern="1200">
                <a:solidFill>
                  <a:schemeClr val="tx1">
                    <a:lumMod val="75000"/>
                    <a:lumOff val="25000"/>
                  </a:schemeClr>
                </a:solidFill>
                <a:effectLst/>
                <a:latin typeface="Ubuntu" panose="020B0504030602030204" pitchFamily="34" charset="0"/>
                <a:ea typeface="+mn-ea"/>
                <a:cs typeface="+mn-cs"/>
              </a:rPr>
              <a:t>aan je hoofd? Dan is het soms beter om die eerst aan te pakken, voordat je met goede voornemens begint, zoals meer bewegen, gezonder eten of stoppen met roken. </a:t>
            </a:r>
            <a:br>
              <a:rPr lang="nl-NL" sz="1000" kern="1200">
                <a:solidFill>
                  <a:schemeClr val="tx1">
                    <a:lumMod val="75000"/>
                    <a:lumOff val="25000"/>
                  </a:schemeClr>
                </a:solidFill>
                <a:effectLst/>
                <a:latin typeface="Ubuntu" panose="020B0504030602030204" pitchFamily="34" charset="0"/>
                <a:ea typeface="+mn-ea"/>
                <a:cs typeface="+mn-cs"/>
              </a:rPr>
            </a:br>
            <a:r>
              <a:rPr lang="nl-NL" sz="1000" kern="1200">
                <a:solidFill>
                  <a:schemeClr val="tx1">
                    <a:lumMod val="75000"/>
                    <a:lumOff val="25000"/>
                  </a:schemeClr>
                </a:solidFill>
                <a:effectLst/>
                <a:latin typeface="Ubuntu" panose="020B0504030602030204" pitchFamily="34" charset="0"/>
                <a:ea typeface="+mn-ea"/>
                <a:cs typeface="+mn-cs"/>
              </a:rPr>
              <a:t>Ga over je zorgen het gesprek aan met je leidinggevende.</a:t>
            </a:r>
          </a:p>
        </p:txBody>
      </p:sp>
      <p:pic>
        <p:nvPicPr>
          <p:cNvPr id="4" name="Afbeelding 3" descr="Afbeelding met tekst&#10;&#10;Automatisch gegenereerde beschrijving">
            <a:extLst>
              <a:ext uri="{FF2B5EF4-FFF2-40B4-BE49-F238E27FC236}">
                <a16:creationId xmlns:a16="http://schemas.microsoft.com/office/drawing/2014/main" id="{C701410D-4B9E-4642-91D5-B3C660A7A22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700000">
            <a:off x="2955385" y="1303514"/>
            <a:ext cx="573978" cy="341569"/>
          </a:xfrm>
          <a:prstGeom prst="rect">
            <a:avLst/>
          </a:prstGeom>
        </p:spPr>
      </p:pic>
      <p:pic>
        <p:nvPicPr>
          <p:cNvPr id="32" name="Afbeelding 31" descr="Afbeelding met tekst&#10;&#10;Automatisch gegenereerde beschrijving">
            <a:extLst>
              <a:ext uri="{FF2B5EF4-FFF2-40B4-BE49-F238E27FC236}">
                <a16:creationId xmlns:a16="http://schemas.microsoft.com/office/drawing/2014/main" id="{1D9D9312-6453-1340-BE22-CD2B868CE88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784460">
            <a:off x="7865171" y="1307188"/>
            <a:ext cx="605559" cy="360363"/>
          </a:xfrm>
          <a:prstGeom prst="rect">
            <a:avLst/>
          </a:prstGeom>
        </p:spPr>
      </p:pic>
      <p:pic>
        <p:nvPicPr>
          <p:cNvPr id="33" name="Afbeelding 32" descr="Afbeelding met tekst&#10;&#10;Automatisch gegenereerde beschrijving">
            <a:extLst>
              <a:ext uri="{FF2B5EF4-FFF2-40B4-BE49-F238E27FC236}">
                <a16:creationId xmlns:a16="http://schemas.microsoft.com/office/drawing/2014/main" id="{83781DB6-3410-5240-BB92-14836384F80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700000">
            <a:off x="4607955" y="1292883"/>
            <a:ext cx="573978" cy="341569"/>
          </a:xfrm>
          <a:prstGeom prst="rect">
            <a:avLst/>
          </a:prstGeom>
        </p:spPr>
      </p:pic>
      <p:pic>
        <p:nvPicPr>
          <p:cNvPr id="34" name="Afbeelding 33" descr="Afbeelding met tekst&#10;&#10;Automatisch gegenereerde beschrijving">
            <a:extLst>
              <a:ext uri="{FF2B5EF4-FFF2-40B4-BE49-F238E27FC236}">
                <a16:creationId xmlns:a16="http://schemas.microsoft.com/office/drawing/2014/main" id="{F8CA8D91-B861-C449-8340-336122D5DA1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784460">
            <a:off x="6209910" y="1307188"/>
            <a:ext cx="605559" cy="360363"/>
          </a:xfrm>
          <a:prstGeom prst="rect">
            <a:avLst/>
          </a:prstGeom>
        </p:spPr>
      </p:pic>
    </p:spTree>
    <p:extLst>
      <p:ext uri="{BB962C8B-B14F-4D97-AF65-F5344CB8AC3E}">
        <p14:creationId xmlns:p14="http://schemas.microsoft.com/office/powerpoint/2010/main" val="2712735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TART">
    <p:spTree>
      <p:nvGrpSpPr>
        <p:cNvPr id="1" name=""/>
        <p:cNvGrpSpPr/>
        <p:nvPr/>
      </p:nvGrpSpPr>
      <p:grpSpPr>
        <a:xfrm>
          <a:off x="0" y="0"/>
          <a:ext cx="0" cy="0"/>
          <a:chOff x="0" y="0"/>
          <a:chExt cx="0" cy="0"/>
        </a:xfrm>
      </p:grpSpPr>
      <p:sp>
        <p:nvSpPr>
          <p:cNvPr id="33" name="Rechthoek 32">
            <a:extLst>
              <a:ext uri="{FF2B5EF4-FFF2-40B4-BE49-F238E27FC236}">
                <a16:creationId xmlns:a16="http://schemas.microsoft.com/office/drawing/2014/main" id="{EBE27A6F-D0B3-41CB-8183-D084ECF025DE}"/>
              </a:ext>
            </a:extLst>
          </p:cNvPr>
          <p:cNvSpPr/>
          <p:nvPr userDrawn="1"/>
        </p:nvSpPr>
        <p:spPr>
          <a:xfrm>
            <a:off x="0" y="514350"/>
            <a:ext cx="9144000" cy="4629150"/>
          </a:xfrm>
          <a:prstGeom prst="rect">
            <a:avLst/>
          </a:prstGeom>
          <a:solidFill>
            <a:srgbClr val="EAF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descr="Afbeelding met tekst, cd&#10;&#10;Automatisch gegenereerde beschrijving">
            <a:extLst>
              <a:ext uri="{FF2B5EF4-FFF2-40B4-BE49-F238E27FC236}">
                <a16:creationId xmlns:a16="http://schemas.microsoft.com/office/drawing/2014/main" id="{CB275F38-2F50-E745-92D3-2FE2DE5C41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07525" y="779101"/>
            <a:ext cx="3475665" cy="3475665"/>
          </a:xfrm>
          <a:prstGeom prst="rect">
            <a:avLst/>
          </a:prstGeom>
        </p:spPr>
      </p:pic>
      <p:sp>
        <p:nvSpPr>
          <p:cNvPr id="127" name="Diagonale streep 89">
            <a:hlinkClick r:id="rId3" action="ppaction://hlinksldjump"/>
            <a:extLst>
              <a:ext uri="{FF2B5EF4-FFF2-40B4-BE49-F238E27FC236}">
                <a16:creationId xmlns:a16="http://schemas.microsoft.com/office/drawing/2014/main" id="{A02FB093-4B68-A440-ADB0-3C0EEC694F74}"/>
              </a:ext>
            </a:extLst>
          </p:cNvPr>
          <p:cNvSpPr/>
          <p:nvPr userDrawn="1"/>
        </p:nvSpPr>
        <p:spPr>
          <a:xfrm rot="13335937">
            <a:off x="4153666" y="613551"/>
            <a:ext cx="841437" cy="1502607"/>
          </a:xfrm>
          <a:custGeom>
            <a:avLst/>
            <a:gdLst>
              <a:gd name="connsiteX0" fmla="*/ 0 w 1066800"/>
              <a:gd name="connsiteY0" fmla="*/ 762000 h 1524000"/>
              <a:gd name="connsiteX1" fmla="*/ 533400 w 1066800"/>
              <a:gd name="connsiteY1" fmla="*/ 0 h 1524000"/>
              <a:gd name="connsiteX2" fmla="*/ 1066800 w 1066800"/>
              <a:gd name="connsiteY2" fmla="*/ 0 h 1524000"/>
              <a:gd name="connsiteX3" fmla="*/ 0 w 1066800"/>
              <a:gd name="connsiteY3" fmla="*/ 1524000 h 1524000"/>
              <a:gd name="connsiteX4" fmla="*/ 0 w 1066800"/>
              <a:gd name="connsiteY4" fmla="*/ 762000 h 1524000"/>
              <a:gd name="connsiteX0" fmla="*/ 98503 w 1165303"/>
              <a:gd name="connsiteY0" fmla="*/ 821473 h 1583473"/>
              <a:gd name="connsiteX1" fmla="*/ 0 w 1165303"/>
              <a:gd name="connsiteY1" fmla="*/ 0 h 1583473"/>
              <a:gd name="connsiteX2" fmla="*/ 1165303 w 1165303"/>
              <a:gd name="connsiteY2" fmla="*/ 59473 h 1583473"/>
              <a:gd name="connsiteX3" fmla="*/ 98503 w 1165303"/>
              <a:gd name="connsiteY3" fmla="*/ 1583473 h 1583473"/>
              <a:gd name="connsiteX4" fmla="*/ 98503 w 1165303"/>
              <a:gd name="connsiteY4" fmla="*/ 821473 h 1583473"/>
              <a:gd name="connsiteX0" fmla="*/ 98503 w 793596"/>
              <a:gd name="connsiteY0" fmla="*/ 1074234 h 1836234"/>
              <a:gd name="connsiteX1" fmla="*/ 0 w 793596"/>
              <a:gd name="connsiteY1" fmla="*/ 252761 h 1836234"/>
              <a:gd name="connsiteX2" fmla="*/ 793596 w 793596"/>
              <a:gd name="connsiteY2" fmla="*/ 0 h 1836234"/>
              <a:gd name="connsiteX3" fmla="*/ 98503 w 793596"/>
              <a:gd name="connsiteY3" fmla="*/ 1836234 h 1836234"/>
              <a:gd name="connsiteX4" fmla="*/ 98503 w 793596"/>
              <a:gd name="connsiteY4" fmla="*/ 1074234 h 1836234"/>
              <a:gd name="connsiteX0" fmla="*/ 0 w 1081668"/>
              <a:gd name="connsiteY0" fmla="*/ 1237785 h 1836234"/>
              <a:gd name="connsiteX1" fmla="*/ 288072 w 1081668"/>
              <a:gd name="connsiteY1" fmla="*/ 252761 h 1836234"/>
              <a:gd name="connsiteX2" fmla="*/ 1081668 w 1081668"/>
              <a:gd name="connsiteY2" fmla="*/ 0 h 1836234"/>
              <a:gd name="connsiteX3" fmla="*/ 386575 w 1081668"/>
              <a:gd name="connsiteY3" fmla="*/ 1836234 h 1836234"/>
              <a:gd name="connsiteX4" fmla="*/ 0 w 1081668"/>
              <a:gd name="connsiteY4" fmla="*/ 1237785 h 1836234"/>
              <a:gd name="connsiteX0" fmla="*/ 0 w 1081668"/>
              <a:gd name="connsiteY0" fmla="*/ 1237785 h 1873404"/>
              <a:gd name="connsiteX1" fmla="*/ 288072 w 1081668"/>
              <a:gd name="connsiteY1" fmla="*/ 252761 h 1873404"/>
              <a:gd name="connsiteX2" fmla="*/ 1081668 w 1081668"/>
              <a:gd name="connsiteY2" fmla="*/ 0 h 1873404"/>
              <a:gd name="connsiteX3" fmla="*/ 468351 w 1081668"/>
              <a:gd name="connsiteY3" fmla="*/ 1873404 h 1873404"/>
              <a:gd name="connsiteX4" fmla="*/ 0 w 1081668"/>
              <a:gd name="connsiteY4" fmla="*/ 1237785 h 1873404"/>
              <a:gd name="connsiteX0" fmla="*/ 0 w 1081668"/>
              <a:gd name="connsiteY0" fmla="*/ 1237785 h 1873404"/>
              <a:gd name="connsiteX1" fmla="*/ 288072 w 1081668"/>
              <a:gd name="connsiteY1" fmla="*/ 252761 h 1873404"/>
              <a:gd name="connsiteX2" fmla="*/ 1081668 w 1081668"/>
              <a:gd name="connsiteY2" fmla="*/ 0 h 1873404"/>
              <a:gd name="connsiteX3" fmla="*/ 782444 w 1081668"/>
              <a:gd name="connsiteY3" fmla="*/ 903714 h 1873404"/>
              <a:gd name="connsiteX4" fmla="*/ 468351 w 1081668"/>
              <a:gd name="connsiteY4" fmla="*/ 1873404 h 1873404"/>
              <a:gd name="connsiteX5" fmla="*/ 0 w 1081668"/>
              <a:gd name="connsiteY5" fmla="*/ 1237785 h 1873404"/>
              <a:gd name="connsiteX0" fmla="*/ 0 w 1081668"/>
              <a:gd name="connsiteY0" fmla="*/ 1237785 h 1873404"/>
              <a:gd name="connsiteX1" fmla="*/ 288072 w 1081668"/>
              <a:gd name="connsiteY1" fmla="*/ 252761 h 1873404"/>
              <a:gd name="connsiteX2" fmla="*/ 1081668 w 1081668"/>
              <a:gd name="connsiteY2" fmla="*/ 0 h 1873404"/>
              <a:gd name="connsiteX3" fmla="*/ 1072376 w 1081668"/>
              <a:gd name="connsiteY3" fmla="*/ 1030095 h 1873404"/>
              <a:gd name="connsiteX4" fmla="*/ 468351 w 1081668"/>
              <a:gd name="connsiteY4" fmla="*/ 1873404 h 1873404"/>
              <a:gd name="connsiteX5" fmla="*/ 0 w 1081668"/>
              <a:gd name="connsiteY5" fmla="*/ 1237785 h 187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1668" h="1873404">
                <a:moveTo>
                  <a:pt x="0" y="1237785"/>
                </a:moveTo>
                <a:lnTo>
                  <a:pt x="288072" y="252761"/>
                </a:lnTo>
                <a:lnTo>
                  <a:pt x="1081668" y="0"/>
                </a:lnTo>
                <a:cubicBezTo>
                  <a:pt x="1078571" y="343365"/>
                  <a:pt x="1075473" y="686730"/>
                  <a:pt x="1072376" y="1030095"/>
                </a:cubicBezTo>
                <a:lnTo>
                  <a:pt x="468351" y="1873404"/>
                </a:lnTo>
                <a:lnTo>
                  <a:pt x="0" y="1237785"/>
                </a:ln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7" name="Diagonale streep 89">
            <a:hlinkClick r:id="rId4" action="ppaction://hlinksldjump"/>
            <a:extLst>
              <a:ext uri="{FF2B5EF4-FFF2-40B4-BE49-F238E27FC236}">
                <a16:creationId xmlns:a16="http://schemas.microsoft.com/office/drawing/2014/main" id="{52A41D6D-551A-49E0-B9F6-C4C2853A0459}"/>
              </a:ext>
            </a:extLst>
          </p:cNvPr>
          <p:cNvSpPr/>
          <p:nvPr userDrawn="1"/>
        </p:nvSpPr>
        <p:spPr>
          <a:xfrm rot="17134943">
            <a:off x="5384076" y="696725"/>
            <a:ext cx="830120" cy="1523093"/>
          </a:xfrm>
          <a:custGeom>
            <a:avLst/>
            <a:gdLst>
              <a:gd name="connsiteX0" fmla="*/ 0 w 1066800"/>
              <a:gd name="connsiteY0" fmla="*/ 762000 h 1524000"/>
              <a:gd name="connsiteX1" fmla="*/ 533400 w 1066800"/>
              <a:gd name="connsiteY1" fmla="*/ 0 h 1524000"/>
              <a:gd name="connsiteX2" fmla="*/ 1066800 w 1066800"/>
              <a:gd name="connsiteY2" fmla="*/ 0 h 1524000"/>
              <a:gd name="connsiteX3" fmla="*/ 0 w 1066800"/>
              <a:gd name="connsiteY3" fmla="*/ 1524000 h 1524000"/>
              <a:gd name="connsiteX4" fmla="*/ 0 w 1066800"/>
              <a:gd name="connsiteY4" fmla="*/ 762000 h 1524000"/>
              <a:gd name="connsiteX0" fmla="*/ 98503 w 1165303"/>
              <a:gd name="connsiteY0" fmla="*/ 821473 h 1583473"/>
              <a:gd name="connsiteX1" fmla="*/ 0 w 1165303"/>
              <a:gd name="connsiteY1" fmla="*/ 0 h 1583473"/>
              <a:gd name="connsiteX2" fmla="*/ 1165303 w 1165303"/>
              <a:gd name="connsiteY2" fmla="*/ 59473 h 1583473"/>
              <a:gd name="connsiteX3" fmla="*/ 98503 w 1165303"/>
              <a:gd name="connsiteY3" fmla="*/ 1583473 h 1583473"/>
              <a:gd name="connsiteX4" fmla="*/ 98503 w 1165303"/>
              <a:gd name="connsiteY4" fmla="*/ 821473 h 1583473"/>
              <a:gd name="connsiteX0" fmla="*/ 98503 w 793596"/>
              <a:gd name="connsiteY0" fmla="*/ 1074234 h 1836234"/>
              <a:gd name="connsiteX1" fmla="*/ 0 w 793596"/>
              <a:gd name="connsiteY1" fmla="*/ 252761 h 1836234"/>
              <a:gd name="connsiteX2" fmla="*/ 793596 w 793596"/>
              <a:gd name="connsiteY2" fmla="*/ 0 h 1836234"/>
              <a:gd name="connsiteX3" fmla="*/ 98503 w 793596"/>
              <a:gd name="connsiteY3" fmla="*/ 1836234 h 1836234"/>
              <a:gd name="connsiteX4" fmla="*/ 98503 w 793596"/>
              <a:gd name="connsiteY4" fmla="*/ 1074234 h 1836234"/>
              <a:gd name="connsiteX0" fmla="*/ 0 w 1081668"/>
              <a:gd name="connsiteY0" fmla="*/ 1237785 h 1836234"/>
              <a:gd name="connsiteX1" fmla="*/ 288072 w 1081668"/>
              <a:gd name="connsiteY1" fmla="*/ 252761 h 1836234"/>
              <a:gd name="connsiteX2" fmla="*/ 1081668 w 1081668"/>
              <a:gd name="connsiteY2" fmla="*/ 0 h 1836234"/>
              <a:gd name="connsiteX3" fmla="*/ 386575 w 1081668"/>
              <a:gd name="connsiteY3" fmla="*/ 1836234 h 1836234"/>
              <a:gd name="connsiteX4" fmla="*/ 0 w 1081668"/>
              <a:gd name="connsiteY4" fmla="*/ 1237785 h 1836234"/>
              <a:gd name="connsiteX0" fmla="*/ 0 w 1081668"/>
              <a:gd name="connsiteY0" fmla="*/ 1237785 h 1873404"/>
              <a:gd name="connsiteX1" fmla="*/ 288072 w 1081668"/>
              <a:gd name="connsiteY1" fmla="*/ 252761 h 1873404"/>
              <a:gd name="connsiteX2" fmla="*/ 1081668 w 1081668"/>
              <a:gd name="connsiteY2" fmla="*/ 0 h 1873404"/>
              <a:gd name="connsiteX3" fmla="*/ 468351 w 1081668"/>
              <a:gd name="connsiteY3" fmla="*/ 1873404 h 1873404"/>
              <a:gd name="connsiteX4" fmla="*/ 0 w 1081668"/>
              <a:gd name="connsiteY4" fmla="*/ 1237785 h 1873404"/>
              <a:gd name="connsiteX0" fmla="*/ 0 w 1081668"/>
              <a:gd name="connsiteY0" fmla="*/ 1237785 h 1873404"/>
              <a:gd name="connsiteX1" fmla="*/ 288072 w 1081668"/>
              <a:gd name="connsiteY1" fmla="*/ 252761 h 1873404"/>
              <a:gd name="connsiteX2" fmla="*/ 1081668 w 1081668"/>
              <a:gd name="connsiteY2" fmla="*/ 0 h 1873404"/>
              <a:gd name="connsiteX3" fmla="*/ 782444 w 1081668"/>
              <a:gd name="connsiteY3" fmla="*/ 903714 h 1873404"/>
              <a:gd name="connsiteX4" fmla="*/ 468351 w 1081668"/>
              <a:gd name="connsiteY4" fmla="*/ 1873404 h 1873404"/>
              <a:gd name="connsiteX5" fmla="*/ 0 w 1081668"/>
              <a:gd name="connsiteY5" fmla="*/ 1237785 h 1873404"/>
              <a:gd name="connsiteX0" fmla="*/ 0 w 1081668"/>
              <a:gd name="connsiteY0" fmla="*/ 1237785 h 1873404"/>
              <a:gd name="connsiteX1" fmla="*/ 288072 w 1081668"/>
              <a:gd name="connsiteY1" fmla="*/ 252761 h 1873404"/>
              <a:gd name="connsiteX2" fmla="*/ 1081668 w 1081668"/>
              <a:gd name="connsiteY2" fmla="*/ 0 h 1873404"/>
              <a:gd name="connsiteX3" fmla="*/ 1072376 w 1081668"/>
              <a:gd name="connsiteY3" fmla="*/ 1030095 h 1873404"/>
              <a:gd name="connsiteX4" fmla="*/ 468351 w 1081668"/>
              <a:gd name="connsiteY4" fmla="*/ 1873404 h 1873404"/>
              <a:gd name="connsiteX5" fmla="*/ 0 w 1081668"/>
              <a:gd name="connsiteY5" fmla="*/ 1237785 h 187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1668" h="1873404">
                <a:moveTo>
                  <a:pt x="0" y="1237785"/>
                </a:moveTo>
                <a:lnTo>
                  <a:pt x="288072" y="252761"/>
                </a:lnTo>
                <a:lnTo>
                  <a:pt x="1081668" y="0"/>
                </a:lnTo>
                <a:cubicBezTo>
                  <a:pt x="1078571" y="343365"/>
                  <a:pt x="1075473" y="686730"/>
                  <a:pt x="1072376" y="1030095"/>
                </a:cubicBezTo>
                <a:lnTo>
                  <a:pt x="468351" y="1873404"/>
                </a:lnTo>
                <a:lnTo>
                  <a:pt x="0" y="1237785"/>
                </a:ln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8" name="Diagonale streep 89">
            <a:hlinkClick r:id="rId5" action="ppaction://hlinksldjump"/>
            <a:extLst>
              <a:ext uri="{FF2B5EF4-FFF2-40B4-BE49-F238E27FC236}">
                <a16:creationId xmlns:a16="http://schemas.microsoft.com/office/drawing/2014/main" id="{F612C383-91E9-4F60-9ADD-D32275A51F38}"/>
              </a:ext>
            </a:extLst>
          </p:cNvPr>
          <p:cNvSpPr/>
          <p:nvPr userDrawn="1"/>
        </p:nvSpPr>
        <p:spPr>
          <a:xfrm rot="19065185" flipH="1">
            <a:off x="4153758" y="2871948"/>
            <a:ext cx="841437" cy="1502607"/>
          </a:xfrm>
          <a:custGeom>
            <a:avLst/>
            <a:gdLst>
              <a:gd name="connsiteX0" fmla="*/ 0 w 1066800"/>
              <a:gd name="connsiteY0" fmla="*/ 762000 h 1524000"/>
              <a:gd name="connsiteX1" fmla="*/ 533400 w 1066800"/>
              <a:gd name="connsiteY1" fmla="*/ 0 h 1524000"/>
              <a:gd name="connsiteX2" fmla="*/ 1066800 w 1066800"/>
              <a:gd name="connsiteY2" fmla="*/ 0 h 1524000"/>
              <a:gd name="connsiteX3" fmla="*/ 0 w 1066800"/>
              <a:gd name="connsiteY3" fmla="*/ 1524000 h 1524000"/>
              <a:gd name="connsiteX4" fmla="*/ 0 w 1066800"/>
              <a:gd name="connsiteY4" fmla="*/ 762000 h 1524000"/>
              <a:gd name="connsiteX0" fmla="*/ 98503 w 1165303"/>
              <a:gd name="connsiteY0" fmla="*/ 821473 h 1583473"/>
              <a:gd name="connsiteX1" fmla="*/ 0 w 1165303"/>
              <a:gd name="connsiteY1" fmla="*/ 0 h 1583473"/>
              <a:gd name="connsiteX2" fmla="*/ 1165303 w 1165303"/>
              <a:gd name="connsiteY2" fmla="*/ 59473 h 1583473"/>
              <a:gd name="connsiteX3" fmla="*/ 98503 w 1165303"/>
              <a:gd name="connsiteY3" fmla="*/ 1583473 h 1583473"/>
              <a:gd name="connsiteX4" fmla="*/ 98503 w 1165303"/>
              <a:gd name="connsiteY4" fmla="*/ 821473 h 1583473"/>
              <a:gd name="connsiteX0" fmla="*/ 98503 w 793596"/>
              <a:gd name="connsiteY0" fmla="*/ 1074234 h 1836234"/>
              <a:gd name="connsiteX1" fmla="*/ 0 w 793596"/>
              <a:gd name="connsiteY1" fmla="*/ 252761 h 1836234"/>
              <a:gd name="connsiteX2" fmla="*/ 793596 w 793596"/>
              <a:gd name="connsiteY2" fmla="*/ 0 h 1836234"/>
              <a:gd name="connsiteX3" fmla="*/ 98503 w 793596"/>
              <a:gd name="connsiteY3" fmla="*/ 1836234 h 1836234"/>
              <a:gd name="connsiteX4" fmla="*/ 98503 w 793596"/>
              <a:gd name="connsiteY4" fmla="*/ 1074234 h 1836234"/>
              <a:gd name="connsiteX0" fmla="*/ 0 w 1081668"/>
              <a:gd name="connsiteY0" fmla="*/ 1237785 h 1836234"/>
              <a:gd name="connsiteX1" fmla="*/ 288072 w 1081668"/>
              <a:gd name="connsiteY1" fmla="*/ 252761 h 1836234"/>
              <a:gd name="connsiteX2" fmla="*/ 1081668 w 1081668"/>
              <a:gd name="connsiteY2" fmla="*/ 0 h 1836234"/>
              <a:gd name="connsiteX3" fmla="*/ 386575 w 1081668"/>
              <a:gd name="connsiteY3" fmla="*/ 1836234 h 1836234"/>
              <a:gd name="connsiteX4" fmla="*/ 0 w 1081668"/>
              <a:gd name="connsiteY4" fmla="*/ 1237785 h 1836234"/>
              <a:gd name="connsiteX0" fmla="*/ 0 w 1081668"/>
              <a:gd name="connsiteY0" fmla="*/ 1237785 h 1873404"/>
              <a:gd name="connsiteX1" fmla="*/ 288072 w 1081668"/>
              <a:gd name="connsiteY1" fmla="*/ 252761 h 1873404"/>
              <a:gd name="connsiteX2" fmla="*/ 1081668 w 1081668"/>
              <a:gd name="connsiteY2" fmla="*/ 0 h 1873404"/>
              <a:gd name="connsiteX3" fmla="*/ 468351 w 1081668"/>
              <a:gd name="connsiteY3" fmla="*/ 1873404 h 1873404"/>
              <a:gd name="connsiteX4" fmla="*/ 0 w 1081668"/>
              <a:gd name="connsiteY4" fmla="*/ 1237785 h 1873404"/>
              <a:gd name="connsiteX0" fmla="*/ 0 w 1081668"/>
              <a:gd name="connsiteY0" fmla="*/ 1237785 h 1873404"/>
              <a:gd name="connsiteX1" fmla="*/ 288072 w 1081668"/>
              <a:gd name="connsiteY1" fmla="*/ 252761 h 1873404"/>
              <a:gd name="connsiteX2" fmla="*/ 1081668 w 1081668"/>
              <a:gd name="connsiteY2" fmla="*/ 0 h 1873404"/>
              <a:gd name="connsiteX3" fmla="*/ 782444 w 1081668"/>
              <a:gd name="connsiteY3" fmla="*/ 903714 h 1873404"/>
              <a:gd name="connsiteX4" fmla="*/ 468351 w 1081668"/>
              <a:gd name="connsiteY4" fmla="*/ 1873404 h 1873404"/>
              <a:gd name="connsiteX5" fmla="*/ 0 w 1081668"/>
              <a:gd name="connsiteY5" fmla="*/ 1237785 h 1873404"/>
              <a:gd name="connsiteX0" fmla="*/ 0 w 1081668"/>
              <a:gd name="connsiteY0" fmla="*/ 1237785 h 1873404"/>
              <a:gd name="connsiteX1" fmla="*/ 288072 w 1081668"/>
              <a:gd name="connsiteY1" fmla="*/ 252761 h 1873404"/>
              <a:gd name="connsiteX2" fmla="*/ 1081668 w 1081668"/>
              <a:gd name="connsiteY2" fmla="*/ 0 h 1873404"/>
              <a:gd name="connsiteX3" fmla="*/ 1072376 w 1081668"/>
              <a:gd name="connsiteY3" fmla="*/ 1030095 h 1873404"/>
              <a:gd name="connsiteX4" fmla="*/ 468351 w 1081668"/>
              <a:gd name="connsiteY4" fmla="*/ 1873404 h 1873404"/>
              <a:gd name="connsiteX5" fmla="*/ 0 w 1081668"/>
              <a:gd name="connsiteY5" fmla="*/ 1237785 h 187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1668" h="1873404">
                <a:moveTo>
                  <a:pt x="0" y="1237785"/>
                </a:moveTo>
                <a:lnTo>
                  <a:pt x="288072" y="252761"/>
                </a:lnTo>
                <a:lnTo>
                  <a:pt x="1081668" y="0"/>
                </a:lnTo>
                <a:cubicBezTo>
                  <a:pt x="1078571" y="343365"/>
                  <a:pt x="1075473" y="686730"/>
                  <a:pt x="1072376" y="1030095"/>
                </a:cubicBezTo>
                <a:lnTo>
                  <a:pt x="468351" y="1873404"/>
                </a:lnTo>
                <a:lnTo>
                  <a:pt x="0" y="1237785"/>
                </a:ln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9" name="Diagonale streep 89">
            <a:hlinkClick r:id="rId6" action="ppaction://hlinksldjump"/>
            <a:extLst>
              <a:ext uri="{FF2B5EF4-FFF2-40B4-BE49-F238E27FC236}">
                <a16:creationId xmlns:a16="http://schemas.microsoft.com/office/drawing/2014/main" id="{50ADE90D-9FB6-4A36-87C7-347BDE317F49}"/>
              </a:ext>
            </a:extLst>
          </p:cNvPr>
          <p:cNvSpPr/>
          <p:nvPr userDrawn="1"/>
        </p:nvSpPr>
        <p:spPr>
          <a:xfrm rot="15394729" flipH="1">
            <a:off x="5392246" y="2808282"/>
            <a:ext cx="830120" cy="1523093"/>
          </a:xfrm>
          <a:custGeom>
            <a:avLst/>
            <a:gdLst>
              <a:gd name="connsiteX0" fmla="*/ 0 w 1066800"/>
              <a:gd name="connsiteY0" fmla="*/ 762000 h 1524000"/>
              <a:gd name="connsiteX1" fmla="*/ 533400 w 1066800"/>
              <a:gd name="connsiteY1" fmla="*/ 0 h 1524000"/>
              <a:gd name="connsiteX2" fmla="*/ 1066800 w 1066800"/>
              <a:gd name="connsiteY2" fmla="*/ 0 h 1524000"/>
              <a:gd name="connsiteX3" fmla="*/ 0 w 1066800"/>
              <a:gd name="connsiteY3" fmla="*/ 1524000 h 1524000"/>
              <a:gd name="connsiteX4" fmla="*/ 0 w 1066800"/>
              <a:gd name="connsiteY4" fmla="*/ 762000 h 1524000"/>
              <a:gd name="connsiteX0" fmla="*/ 98503 w 1165303"/>
              <a:gd name="connsiteY0" fmla="*/ 821473 h 1583473"/>
              <a:gd name="connsiteX1" fmla="*/ 0 w 1165303"/>
              <a:gd name="connsiteY1" fmla="*/ 0 h 1583473"/>
              <a:gd name="connsiteX2" fmla="*/ 1165303 w 1165303"/>
              <a:gd name="connsiteY2" fmla="*/ 59473 h 1583473"/>
              <a:gd name="connsiteX3" fmla="*/ 98503 w 1165303"/>
              <a:gd name="connsiteY3" fmla="*/ 1583473 h 1583473"/>
              <a:gd name="connsiteX4" fmla="*/ 98503 w 1165303"/>
              <a:gd name="connsiteY4" fmla="*/ 821473 h 1583473"/>
              <a:gd name="connsiteX0" fmla="*/ 98503 w 793596"/>
              <a:gd name="connsiteY0" fmla="*/ 1074234 h 1836234"/>
              <a:gd name="connsiteX1" fmla="*/ 0 w 793596"/>
              <a:gd name="connsiteY1" fmla="*/ 252761 h 1836234"/>
              <a:gd name="connsiteX2" fmla="*/ 793596 w 793596"/>
              <a:gd name="connsiteY2" fmla="*/ 0 h 1836234"/>
              <a:gd name="connsiteX3" fmla="*/ 98503 w 793596"/>
              <a:gd name="connsiteY3" fmla="*/ 1836234 h 1836234"/>
              <a:gd name="connsiteX4" fmla="*/ 98503 w 793596"/>
              <a:gd name="connsiteY4" fmla="*/ 1074234 h 1836234"/>
              <a:gd name="connsiteX0" fmla="*/ 0 w 1081668"/>
              <a:gd name="connsiteY0" fmla="*/ 1237785 h 1836234"/>
              <a:gd name="connsiteX1" fmla="*/ 288072 w 1081668"/>
              <a:gd name="connsiteY1" fmla="*/ 252761 h 1836234"/>
              <a:gd name="connsiteX2" fmla="*/ 1081668 w 1081668"/>
              <a:gd name="connsiteY2" fmla="*/ 0 h 1836234"/>
              <a:gd name="connsiteX3" fmla="*/ 386575 w 1081668"/>
              <a:gd name="connsiteY3" fmla="*/ 1836234 h 1836234"/>
              <a:gd name="connsiteX4" fmla="*/ 0 w 1081668"/>
              <a:gd name="connsiteY4" fmla="*/ 1237785 h 1836234"/>
              <a:gd name="connsiteX0" fmla="*/ 0 w 1081668"/>
              <a:gd name="connsiteY0" fmla="*/ 1237785 h 1873404"/>
              <a:gd name="connsiteX1" fmla="*/ 288072 w 1081668"/>
              <a:gd name="connsiteY1" fmla="*/ 252761 h 1873404"/>
              <a:gd name="connsiteX2" fmla="*/ 1081668 w 1081668"/>
              <a:gd name="connsiteY2" fmla="*/ 0 h 1873404"/>
              <a:gd name="connsiteX3" fmla="*/ 468351 w 1081668"/>
              <a:gd name="connsiteY3" fmla="*/ 1873404 h 1873404"/>
              <a:gd name="connsiteX4" fmla="*/ 0 w 1081668"/>
              <a:gd name="connsiteY4" fmla="*/ 1237785 h 1873404"/>
              <a:gd name="connsiteX0" fmla="*/ 0 w 1081668"/>
              <a:gd name="connsiteY0" fmla="*/ 1237785 h 1873404"/>
              <a:gd name="connsiteX1" fmla="*/ 288072 w 1081668"/>
              <a:gd name="connsiteY1" fmla="*/ 252761 h 1873404"/>
              <a:gd name="connsiteX2" fmla="*/ 1081668 w 1081668"/>
              <a:gd name="connsiteY2" fmla="*/ 0 h 1873404"/>
              <a:gd name="connsiteX3" fmla="*/ 782444 w 1081668"/>
              <a:gd name="connsiteY3" fmla="*/ 903714 h 1873404"/>
              <a:gd name="connsiteX4" fmla="*/ 468351 w 1081668"/>
              <a:gd name="connsiteY4" fmla="*/ 1873404 h 1873404"/>
              <a:gd name="connsiteX5" fmla="*/ 0 w 1081668"/>
              <a:gd name="connsiteY5" fmla="*/ 1237785 h 1873404"/>
              <a:gd name="connsiteX0" fmla="*/ 0 w 1081668"/>
              <a:gd name="connsiteY0" fmla="*/ 1237785 h 1873404"/>
              <a:gd name="connsiteX1" fmla="*/ 288072 w 1081668"/>
              <a:gd name="connsiteY1" fmla="*/ 252761 h 1873404"/>
              <a:gd name="connsiteX2" fmla="*/ 1081668 w 1081668"/>
              <a:gd name="connsiteY2" fmla="*/ 0 h 1873404"/>
              <a:gd name="connsiteX3" fmla="*/ 1072376 w 1081668"/>
              <a:gd name="connsiteY3" fmla="*/ 1030095 h 1873404"/>
              <a:gd name="connsiteX4" fmla="*/ 468351 w 1081668"/>
              <a:gd name="connsiteY4" fmla="*/ 1873404 h 1873404"/>
              <a:gd name="connsiteX5" fmla="*/ 0 w 1081668"/>
              <a:gd name="connsiteY5" fmla="*/ 1237785 h 187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1668" h="1873404">
                <a:moveTo>
                  <a:pt x="0" y="1237785"/>
                </a:moveTo>
                <a:lnTo>
                  <a:pt x="288072" y="252761"/>
                </a:lnTo>
                <a:lnTo>
                  <a:pt x="1081668" y="0"/>
                </a:lnTo>
                <a:cubicBezTo>
                  <a:pt x="1078571" y="343365"/>
                  <a:pt x="1075473" y="686730"/>
                  <a:pt x="1072376" y="1030095"/>
                </a:cubicBezTo>
                <a:lnTo>
                  <a:pt x="468351" y="1873404"/>
                </a:lnTo>
                <a:lnTo>
                  <a:pt x="0" y="1237785"/>
                </a:ln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30" name="Diagonale streep 89">
            <a:hlinkClick r:id="rId7" action="ppaction://hlinksldjump"/>
            <a:extLst>
              <a:ext uri="{FF2B5EF4-FFF2-40B4-BE49-F238E27FC236}">
                <a16:creationId xmlns:a16="http://schemas.microsoft.com/office/drawing/2014/main" id="{DEB10823-852B-42F8-BE83-567FD117D170}"/>
              </a:ext>
            </a:extLst>
          </p:cNvPr>
          <p:cNvSpPr/>
          <p:nvPr userDrawn="1"/>
        </p:nvSpPr>
        <p:spPr>
          <a:xfrm rot="9710686">
            <a:off x="3460948" y="1717423"/>
            <a:ext cx="841437" cy="1502607"/>
          </a:xfrm>
          <a:custGeom>
            <a:avLst/>
            <a:gdLst>
              <a:gd name="connsiteX0" fmla="*/ 0 w 1066800"/>
              <a:gd name="connsiteY0" fmla="*/ 762000 h 1524000"/>
              <a:gd name="connsiteX1" fmla="*/ 533400 w 1066800"/>
              <a:gd name="connsiteY1" fmla="*/ 0 h 1524000"/>
              <a:gd name="connsiteX2" fmla="*/ 1066800 w 1066800"/>
              <a:gd name="connsiteY2" fmla="*/ 0 h 1524000"/>
              <a:gd name="connsiteX3" fmla="*/ 0 w 1066800"/>
              <a:gd name="connsiteY3" fmla="*/ 1524000 h 1524000"/>
              <a:gd name="connsiteX4" fmla="*/ 0 w 1066800"/>
              <a:gd name="connsiteY4" fmla="*/ 762000 h 1524000"/>
              <a:gd name="connsiteX0" fmla="*/ 98503 w 1165303"/>
              <a:gd name="connsiteY0" fmla="*/ 821473 h 1583473"/>
              <a:gd name="connsiteX1" fmla="*/ 0 w 1165303"/>
              <a:gd name="connsiteY1" fmla="*/ 0 h 1583473"/>
              <a:gd name="connsiteX2" fmla="*/ 1165303 w 1165303"/>
              <a:gd name="connsiteY2" fmla="*/ 59473 h 1583473"/>
              <a:gd name="connsiteX3" fmla="*/ 98503 w 1165303"/>
              <a:gd name="connsiteY3" fmla="*/ 1583473 h 1583473"/>
              <a:gd name="connsiteX4" fmla="*/ 98503 w 1165303"/>
              <a:gd name="connsiteY4" fmla="*/ 821473 h 1583473"/>
              <a:gd name="connsiteX0" fmla="*/ 98503 w 793596"/>
              <a:gd name="connsiteY0" fmla="*/ 1074234 h 1836234"/>
              <a:gd name="connsiteX1" fmla="*/ 0 w 793596"/>
              <a:gd name="connsiteY1" fmla="*/ 252761 h 1836234"/>
              <a:gd name="connsiteX2" fmla="*/ 793596 w 793596"/>
              <a:gd name="connsiteY2" fmla="*/ 0 h 1836234"/>
              <a:gd name="connsiteX3" fmla="*/ 98503 w 793596"/>
              <a:gd name="connsiteY3" fmla="*/ 1836234 h 1836234"/>
              <a:gd name="connsiteX4" fmla="*/ 98503 w 793596"/>
              <a:gd name="connsiteY4" fmla="*/ 1074234 h 1836234"/>
              <a:gd name="connsiteX0" fmla="*/ 0 w 1081668"/>
              <a:gd name="connsiteY0" fmla="*/ 1237785 h 1836234"/>
              <a:gd name="connsiteX1" fmla="*/ 288072 w 1081668"/>
              <a:gd name="connsiteY1" fmla="*/ 252761 h 1836234"/>
              <a:gd name="connsiteX2" fmla="*/ 1081668 w 1081668"/>
              <a:gd name="connsiteY2" fmla="*/ 0 h 1836234"/>
              <a:gd name="connsiteX3" fmla="*/ 386575 w 1081668"/>
              <a:gd name="connsiteY3" fmla="*/ 1836234 h 1836234"/>
              <a:gd name="connsiteX4" fmla="*/ 0 w 1081668"/>
              <a:gd name="connsiteY4" fmla="*/ 1237785 h 1836234"/>
              <a:gd name="connsiteX0" fmla="*/ 0 w 1081668"/>
              <a:gd name="connsiteY0" fmla="*/ 1237785 h 1873404"/>
              <a:gd name="connsiteX1" fmla="*/ 288072 w 1081668"/>
              <a:gd name="connsiteY1" fmla="*/ 252761 h 1873404"/>
              <a:gd name="connsiteX2" fmla="*/ 1081668 w 1081668"/>
              <a:gd name="connsiteY2" fmla="*/ 0 h 1873404"/>
              <a:gd name="connsiteX3" fmla="*/ 468351 w 1081668"/>
              <a:gd name="connsiteY3" fmla="*/ 1873404 h 1873404"/>
              <a:gd name="connsiteX4" fmla="*/ 0 w 1081668"/>
              <a:gd name="connsiteY4" fmla="*/ 1237785 h 1873404"/>
              <a:gd name="connsiteX0" fmla="*/ 0 w 1081668"/>
              <a:gd name="connsiteY0" fmla="*/ 1237785 h 1873404"/>
              <a:gd name="connsiteX1" fmla="*/ 288072 w 1081668"/>
              <a:gd name="connsiteY1" fmla="*/ 252761 h 1873404"/>
              <a:gd name="connsiteX2" fmla="*/ 1081668 w 1081668"/>
              <a:gd name="connsiteY2" fmla="*/ 0 h 1873404"/>
              <a:gd name="connsiteX3" fmla="*/ 782444 w 1081668"/>
              <a:gd name="connsiteY3" fmla="*/ 903714 h 1873404"/>
              <a:gd name="connsiteX4" fmla="*/ 468351 w 1081668"/>
              <a:gd name="connsiteY4" fmla="*/ 1873404 h 1873404"/>
              <a:gd name="connsiteX5" fmla="*/ 0 w 1081668"/>
              <a:gd name="connsiteY5" fmla="*/ 1237785 h 1873404"/>
              <a:gd name="connsiteX0" fmla="*/ 0 w 1081668"/>
              <a:gd name="connsiteY0" fmla="*/ 1237785 h 1873404"/>
              <a:gd name="connsiteX1" fmla="*/ 288072 w 1081668"/>
              <a:gd name="connsiteY1" fmla="*/ 252761 h 1873404"/>
              <a:gd name="connsiteX2" fmla="*/ 1081668 w 1081668"/>
              <a:gd name="connsiteY2" fmla="*/ 0 h 1873404"/>
              <a:gd name="connsiteX3" fmla="*/ 1072376 w 1081668"/>
              <a:gd name="connsiteY3" fmla="*/ 1030095 h 1873404"/>
              <a:gd name="connsiteX4" fmla="*/ 468351 w 1081668"/>
              <a:gd name="connsiteY4" fmla="*/ 1873404 h 1873404"/>
              <a:gd name="connsiteX5" fmla="*/ 0 w 1081668"/>
              <a:gd name="connsiteY5" fmla="*/ 1237785 h 187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1668" h="1873404">
                <a:moveTo>
                  <a:pt x="0" y="1237785"/>
                </a:moveTo>
                <a:lnTo>
                  <a:pt x="288072" y="252761"/>
                </a:lnTo>
                <a:lnTo>
                  <a:pt x="1081668" y="0"/>
                </a:lnTo>
                <a:cubicBezTo>
                  <a:pt x="1078571" y="343365"/>
                  <a:pt x="1075473" y="686730"/>
                  <a:pt x="1072376" y="1030095"/>
                </a:cubicBezTo>
                <a:lnTo>
                  <a:pt x="468351" y="1873404"/>
                </a:lnTo>
                <a:lnTo>
                  <a:pt x="0" y="1237785"/>
                </a:ln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31" name="Diagonale streep 89">
            <a:hlinkClick r:id="rId8" action="ppaction://hlinksldjump"/>
            <a:extLst>
              <a:ext uri="{FF2B5EF4-FFF2-40B4-BE49-F238E27FC236}">
                <a16:creationId xmlns:a16="http://schemas.microsoft.com/office/drawing/2014/main" id="{B0B4423C-272B-412E-BAD3-7B3BA94F0758}"/>
              </a:ext>
            </a:extLst>
          </p:cNvPr>
          <p:cNvSpPr/>
          <p:nvPr userDrawn="1"/>
        </p:nvSpPr>
        <p:spPr>
          <a:xfrm rot="11889314" flipH="1">
            <a:off x="6015482" y="1679070"/>
            <a:ext cx="841437" cy="1502607"/>
          </a:xfrm>
          <a:custGeom>
            <a:avLst/>
            <a:gdLst>
              <a:gd name="connsiteX0" fmla="*/ 0 w 1066800"/>
              <a:gd name="connsiteY0" fmla="*/ 762000 h 1524000"/>
              <a:gd name="connsiteX1" fmla="*/ 533400 w 1066800"/>
              <a:gd name="connsiteY1" fmla="*/ 0 h 1524000"/>
              <a:gd name="connsiteX2" fmla="*/ 1066800 w 1066800"/>
              <a:gd name="connsiteY2" fmla="*/ 0 h 1524000"/>
              <a:gd name="connsiteX3" fmla="*/ 0 w 1066800"/>
              <a:gd name="connsiteY3" fmla="*/ 1524000 h 1524000"/>
              <a:gd name="connsiteX4" fmla="*/ 0 w 1066800"/>
              <a:gd name="connsiteY4" fmla="*/ 762000 h 1524000"/>
              <a:gd name="connsiteX0" fmla="*/ 98503 w 1165303"/>
              <a:gd name="connsiteY0" fmla="*/ 821473 h 1583473"/>
              <a:gd name="connsiteX1" fmla="*/ 0 w 1165303"/>
              <a:gd name="connsiteY1" fmla="*/ 0 h 1583473"/>
              <a:gd name="connsiteX2" fmla="*/ 1165303 w 1165303"/>
              <a:gd name="connsiteY2" fmla="*/ 59473 h 1583473"/>
              <a:gd name="connsiteX3" fmla="*/ 98503 w 1165303"/>
              <a:gd name="connsiteY3" fmla="*/ 1583473 h 1583473"/>
              <a:gd name="connsiteX4" fmla="*/ 98503 w 1165303"/>
              <a:gd name="connsiteY4" fmla="*/ 821473 h 1583473"/>
              <a:gd name="connsiteX0" fmla="*/ 98503 w 793596"/>
              <a:gd name="connsiteY0" fmla="*/ 1074234 h 1836234"/>
              <a:gd name="connsiteX1" fmla="*/ 0 w 793596"/>
              <a:gd name="connsiteY1" fmla="*/ 252761 h 1836234"/>
              <a:gd name="connsiteX2" fmla="*/ 793596 w 793596"/>
              <a:gd name="connsiteY2" fmla="*/ 0 h 1836234"/>
              <a:gd name="connsiteX3" fmla="*/ 98503 w 793596"/>
              <a:gd name="connsiteY3" fmla="*/ 1836234 h 1836234"/>
              <a:gd name="connsiteX4" fmla="*/ 98503 w 793596"/>
              <a:gd name="connsiteY4" fmla="*/ 1074234 h 1836234"/>
              <a:gd name="connsiteX0" fmla="*/ 0 w 1081668"/>
              <a:gd name="connsiteY0" fmla="*/ 1237785 h 1836234"/>
              <a:gd name="connsiteX1" fmla="*/ 288072 w 1081668"/>
              <a:gd name="connsiteY1" fmla="*/ 252761 h 1836234"/>
              <a:gd name="connsiteX2" fmla="*/ 1081668 w 1081668"/>
              <a:gd name="connsiteY2" fmla="*/ 0 h 1836234"/>
              <a:gd name="connsiteX3" fmla="*/ 386575 w 1081668"/>
              <a:gd name="connsiteY3" fmla="*/ 1836234 h 1836234"/>
              <a:gd name="connsiteX4" fmla="*/ 0 w 1081668"/>
              <a:gd name="connsiteY4" fmla="*/ 1237785 h 1836234"/>
              <a:gd name="connsiteX0" fmla="*/ 0 w 1081668"/>
              <a:gd name="connsiteY0" fmla="*/ 1237785 h 1873404"/>
              <a:gd name="connsiteX1" fmla="*/ 288072 w 1081668"/>
              <a:gd name="connsiteY1" fmla="*/ 252761 h 1873404"/>
              <a:gd name="connsiteX2" fmla="*/ 1081668 w 1081668"/>
              <a:gd name="connsiteY2" fmla="*/ 0 h 1873404"/>
              <a:gd name="connsiteX3" fmla="*/ 468351 w 1081668"/>
              <a:gd name="connsiteY3" fmla="*/ 1873404 h 1873404"/>
              <a:gd name="connsiteX4" fmla="*/ 0 w 1081668"/>
              <a:gd name="connsiteY4" fmla="*/ 1237785 h 1873404"/>
              <a:gd name="connsiteX0" fmla="*/ 0 w 1081668"/>
              <a:gd name="connsiteY0" fmla="*/ 1237785 h 1873404"/>
              <a:gd name="connsiteX1" fmla="*/ 288072 w 1081668"/>
              <a:gd name="connsiteY1" fmla="*/ 252761 h 1873404"/>
              <a:gd name="connsiteX2" fmla="*/ 1081668 w 1081668"/>
              <a:gd name="connsiteY2" fmla="*/ 0 h 1873404"/>
              <a:gd name="connsiteX3" fmla="*/ 782444 w 1081668"/>
              <a:gd name="connsiteY3" fmla="*/ 903714 h 1873404"/>
              <a:gd name="connsiteX4" fmla="*/ 468351 w 1081668"/>
              <a:gd name="connsiteY4" fmla="*/ 1873404 h 1873404"/>
              <a:gd name="connsiteX5" fmla="*/ 0 w 1081668"/>
              <a:gd name="connsiteY5" fmla="*/ 1237785 h 1873404"/>
              <a:gd name="connsiteX0" fmla="*/ 0 w 1081668"/>
              <a:gd name="connsiteY0" fmla="*/ 1237785 h 1873404"/>
              <a:gd name="connsiteX1" fmla="*/ 288072 w 1081668"/>
              <a:gd name="connsiteY1" fmla="*/ 252761 h 1873404"/>
              <a:gd name="connsiteX2" fmla="*/ 1081668 w 1081668"/>
              <a:gd name="connsiteY2" fmla="*/ 0 h 1873404"/>
              <a:gd name="connsiteX3" fmla="*/ 1072376 w 1081668"/>
              <a:gd name="connsiteY3" fmla="*/ 1030095 h 1873404"/>
              <a:gd name="connsiteX4" fmla="*/ 468351 w 1081668"/>
              <a:gd name="connsiteY4" fmla="*/ 1873404 h 1873404"/>
              <a:gd name="connsiteX5" fmla="*/ 0 w 1081668"/>
              <a:gd name="connsiteY5" fmla="*/ 1237785 h 187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1668" h="1873404">
                <a:moveTo>
                  <a:pt x="0" y="1237785"/>
                </a:moveTo>
                <a:lnTo>
                  <a:pt x="288072" y="252761"/>
                </a:lnTo>
                <a:lnTo>
                  <a:pt x="1081668" y="0"/>
                </a:lnTo>
                <a:cubicBezTo>
                  <a:pt x="1078571" y="343365"/>
                  <a:pt x="1075473" y="686730"/>
                  <a:pt x="1072376" y="1030095"/>
                </a:cubicBezTo>
                <a:lnTo>
                  <a:pt x="468351" y="1873404"/>
                </a:lnTo>
                <a:lnTo>
                  <a:pt x="0" y="1237785"/>
                </a:ln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pic>
        <p:nvPicPr>
          <p:cNvPr id="12" name="Graphic 11">
            <a:extLst>
              <a:ext uri="{FF2B5EF4-FFF2-40B4-BE49-F238E27FC236}">
                <a16:creationId xmlns:a16="http://schemas.microsoft.com/office/drawing/2014/main" id="{28B783B5-3CDF-450C-A130-CA1933D66840}"/>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rot="12194322" flipH="1">
            <a:off x="6586976" y="1090209"/>
            <a:ext cx="435531" cy="344796"/>
          </a:xfrm>
          <a:prstGeom prst="rect">
            <a:avLst/>
          </a:prstGeom>
        </p:spPr>
      </p:pic>
      <p:pic>
        <p:nvPicPr>
          <p:cNvPr id="26" name="Afbeelding 25">
            <a:extLst>
              <a:ext uri="{FF2B5EF4-FFF2-40B4-BE49-F238E27FC236}">
                <a16:creationId xmlns:a16="http://schemas.microsoft.com/office/drawing/2014/main" id="{4FEB72AC-9986-4687-958F-C7CE1F282E3E}"/>
              </a:ext>
            </a:extLst>
          </p:cNvPr>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487551" y="4400584"/>
            <a:ext cx="8372795" cy="761834"/>
          </a:xfrm>
          <a:prstGeom prst="rect">
            <a:avLst/>
          </a:prstGeom>
        </p:spPr>
      </p:pic>
      <p:grpSp>
        <p:nvGrpSpPr>
          <p:cNvPr id="2" name="Groep 1">
            <a:extLst>
              <a:ext uri="{FF2B5EF4-FFF2-40B4-BE49-F238E27FC236}">
                <a16:creationId xmlns:a16="http://schemas.microsoft.com/office/drawing/2014/main" id="{056A90C2-6905-4565-B965-99EB83D2B9FE}"/>
              </a:ext>
            </a:extLst>
          </p:cNvPr>
          <p:cNvGrpSpPr/>
          <p:nvPr userDrawn="1"/>
        </p:nvGrpSpPr>
        <p:grpSpPr>
          <a:xfrm>
            <a:off x="6751683" y="1380194"/>
            <a:ext cx="1856146" cy="431494"/>
            <a:chOff x="6553473" y="1136278"/>
            <a:chExt cx="1286111" cy="306072"/>
          </a:xfrm>
        </p:grpSpPr>
        <p:pic>
          <p:nvPicPr>
            <p:cNvPr id="14" name="Graphic 13">
              <a:extLst>
                <a:ext uri="{FF2B5EF4-FFF2-40B4-BE49-F238E27FC236}">
                  <a16:creationId xmlns:a16="http://schemas.microsoft.com/office/drawing/2014/main" id="{4C914673-77A3-40AA-ADBB-7E092CD96924}"/>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617511" y="1136278"/>
              <a:ext cx="1158037" cy="306072"/>
            </a:xfrm>
            <a:prstGeom prst="rect">
              <a:avLst/>
            </a:prstGeom>
          </p:spPr>
        </p:pic>
        <p:sp>
          <p:nvSpPr>
            <p:cNvPr id="15" name="Tekstvak 14">
              <a:extLst>
                <a:ext uri="{FF2B5EF4-FFF2-40B4-BE49-F238E27FC236}">
                  <a16:creationId xmlns:a16="http://schemas.microsoft.com/office/drawing/2014/main" id="{E6503054-1400-4A1E-AE8D-CC0D946F0677}"/>
                </a:ext>
              </a:extLst>
            </p:cNvPr>
            <p:cNvSpPr txBox="1"/>
            <p:nvPr userDrawn="1"/>
          </p:nvSpPr>
          <p:spPr>
            <a:xfrm>
              <a:off x="6553473" y="1183089"/>
              <a:ext cx="1286111" cy="229231"/>
            </a:xfrm>
            <a:prstGeom prst="rect">
              <a:avLst/>
            </a:prstGeom>
            <a:noFill/>
          </p:spPr>
          <p:txBody>
            <a:bodyPr wrap="square" rtlCol="0">
              <a:spAutoFit/>
            </a:bodyPr>
            <a:lstStyle/>
            <a:p>
              <a:pPr algn="ctr"/>
              <a:r>
                <a:rPr lang="nl-NL" sz="750">
                  <a:solidFill>
                    <a:srgbClr val="24404D"/>
                  </a:solidFill>
                  <a:latin typeface="Ubuntu" panose="020B0504030602030204" pitchFamily="34" charset="0"/>
                </a:rPr>
                <a:t>Klik op de vlakken om naar </a:t>
              </a:r>
            </a:p>
            <a:p>
              <a:pPr algn="ctr"/>
              <a:r>
                <a:rPr lang="nl-NL" sz="750">
                  <a:solidFill>
                    <a:srgbClr val="24404D"/>
                  </a:solidFill>
                  <a:latin typeface="Ubuntu" panose="020B0504030602030204" pitchFamily="34" charset="0"/>
                </a:rPr>
                <a:t>het onderwerp te gaan.</a:t>
              </a:r>
            </a:p>
          </p:txBody>
        </p:sp>
      </p:grpSp>
      <p:sp>
        <p:nvSpPr>
          <p:cNvPr id="38" name="object 14">
            <a:extLst>
              <a:ext uri="{FF2B5EF4-FFF2-40B4-BE49-F238E27FC236}">
                <a16:creationId xmlns:a16="http://schemas.microsoft.com/office/drawing/2014/main" id="{7C427B04-A8F3-45EA-AA0B-E6B6BD7C2450}"/>
              </a:ext>
            </a:extLst>
          </p:cNvPr>
          <p:cNvSpPr txBox="1"/>
          <p:nvPr userDrawn="1"/>
        </p:nvSpPr>
        <p:spPr>
          <a:xfrm>
            <a:off x="409391" y="868282"/>
            <a:ext cx="3240848" cy="449639"/>
          </a:xfrm>
          <a:prstGeom prst="rect">
            <a:avLst/>
          </a:prstGeom>
        </p:spPr>
        <p:txBody>
          <a:bodyPr vert="horz" wrap="square" lIns="0" tIns="18570" rIns="0" bIns="0" rtlCol="0">
            <a:spAutoFit/>
          </a:bodyPr>
          <a:lstStyle/>
          <a:p>
            <a:pPr marL="8637">
              <a:lnSpc>
                <a:spcPct val="100000"/>
              </a:lnSpc>
              <a:spcBef>
                <a:spcPts val="194"/>
              </a:spcBef>
            </a:pPr>
            <a:r>
              <a:rPr lang="nl-NL" sz="2800" b="1" i="0">
                <a:solidFill>
                  <a:srgbClr val="E40B7C"/>
                </a:solidFill>
                <a:latin typeface="Ubuntu" panose="020B0504030602030204" pitchFamily="34" charset="0"/>
                <a:cs typeface="Calibri" panose="020F0502020204030204" pitchFamily="34" charset="0"/>
              </a:rPr>
              <a:t>Gezond(er) leven</a:t>
            </a:r>
            <a:endParaRPr sz="2800" b="1" i="0">
              <a:solidFill>
                <a:srgbClr val="E40B7C"/>
              </a:solidFill>
              <a:latin typeface="Ubuntu" panose="020B0504030602030204" pitchFamily="34" charset="0"/>
              <a:cs typeface="Calibri" panose="020F0502020204030204" pitchFamily="34" charset="0"/>
            </a:endParaRPr>
          </a:p>
        </p:txBody>
      </p:sp>
      <p:cxnSp>
        <p:nvCxnSpPr>
          <p:cNvPr id="5" name="Rechte verbindingslijn 4">
            <a:extLst>
              <a:ext uri="{FF2B5EF4-FFF2-40B4-BE49-F238E27FC236}">
                <a16:creationId xmlns:a16="http://schemas.microsoft.com/office/drawing/2014/main" id="{65EE7CDD-2F4F-453A-BC7D-89D1A0DCFB4E}"/>
              </a:ext>
            </a:extLst>
          </p:cNvPr>
          <p:cNvCxnSpPr/>
          <p:nvPr userDrawn="1"/>
        </p:nvCxnSpPr>
        <p:spPr>
          <a:xfrm>
            <a:off x="446580" y="2030778"/>
            <a:ext cx="2698920" cy="0"/>
          </a:xfrm>
          <a:prstGeom prst="line">
            <a:avLst/>
          </a:prstGeom>
          <a:ln w="19050" cap="rnd">
            <a:solidFill>
              <a:srgbClr val="E40B7C"/>
            </a:solidFill>
            <a:prstDash val="sysDot"/>
          </a:ln>
        </p:spPr>
        <p:style>
          <a:lnRef idx="1">
            <a:schemeClr val="accent1"/>
          </a:lnRef>
          <a:fillRef idx="0">
            <a:schemeClr val="accent1"/>
          </a:fillRef>
          <a:effectRef idx="0">
            <a:schemeClr val="accent1"/>
          </a:effectRef>
          <a:fontRef idx="minor">
            <a:schemeClr val="tx1"/>
          </a:fontRef>
        </p:style>
      </p:cxnSp>
      <p:pic>
        <p:nvPicPr>
          <p:cNvPr id="39" name="Afbeelding 38">
            <a:extLst>
              <a:ext uri="{FF2B5EF4-FFF2-40B4-BE49-F238E27FC236}">
                <a16:creationId xmlns:a16="http://schemas.microsoft.com/office/drawing/2014/main" id="{04373DE6-72F5-4DCF-8DB0-B9CD70EA004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rot="20215024">
            <a:off x="7403750" y="4108850"/>
            <a:ext cx="990146" cy="551215"/>
          </a:xfrm>
          <a:prstGeom prst="rect">
            <a:avLst/>
          </a:prstGeom>
        </p:spPr>
      </p:pic>
      <p:sp>
        <p:nvSpPr>
          <p:cNvPr id="6" name="Tijdelijke aanduiding voor afbeelding 5">
            <a:extLst>
              <a:ext uri="{FF2B5EF4-FFF2-40B4-BE49-F238E27FC236}">
                <a16:creationId xmlns:a16="http://schemas.microsoft.com/office/drawing/2014/main" id="{82895DAF-2BF6-4250-A6CA-F98C5485E17E}"/>
              </a:ext>
            </a:extLst>
          </p:cNvPr>
          <p:cNvSpPr>
            <a:spLocks noGrp="1"/>
          </p:cNvSpPr>
          <p:nvPr>
            <p:ph type="pic" sz="quarter" idx="10"/>
          </p:nvPr>
        </p:nvSpPr>
        <p:spPr>
          <a:xfrm>
            <a:off x="446580" y="3932890"/>
            <a:ext cx="1366345" cy="590097"/>
          </a:xfrm>
          <a:prstGeom prst="rect">
            <a:avLst/>
          </a:prstGeom>
          <a:solidFill>
            <a:schemeClr val="bg1"/>
          </a:solidFill>
        </p:spPr>
        <p:txBody>
          <a:bodyPr/>
          <a:lstStyle>
            <a:lvl1pPr>
              <a:defRPr sz="1050" i="1"/>
            </a:lvl1pPr>
          </a:lstStyle>
          <a:p>
            <a:endParaRPr lang="nl-NL"/>
          </a:p>
          <a:p>
            <a:r>
              <a:rPr lang="nl-NL"/>
              <a:t>Upload logo</a:t>
            </a:r>
          </a:p>
        </p:txBody>
      </p:sp>
      <p:sp>
        <p:nvSpPr>
          <p:cNvPr id="34" name="object 3">
            <a:extLst>
              <a:ext uri="{FF2B5EF4-FFF2-40B4-BE49-F238E27FC236}">
                <a16:creationId xmlns:a16="http://schemas.microsoft.com/office/drawing/2014/main" id="{805EDE9A-8D1D-674D-A3C9-18AF726D7E3F}"/>
              </a:ext>
            </a:extLst>
          </p:cNvPr>
          <p:cNvSpPr txBox="1">
            <a:spLocks/>
          </p:cNvSpPr>
          <p:nvPr userDrawn="1"/>
        </p:nvSpPr>
        <p:spPr>
          <a:xfrm>
            <a:off x="457200" y="1364327"/>
            <a:ext cx="2790592" cy="518092"/>
          </a:xfrm>
          <a:prstGeom prst="rect">
            <a:avLst/>
          </a:prstGeom>
        </p:spPr>
        <p:txBody>
          <a:bodyPr vert="horz" wrap="square" lIns="0" tIns="12700" rIns="0" bIns="0" rtlCol="0" anchor="ctr">
            <a:spAutoFit/>
          </a:bodyPr>
          <a:lstStyle>
            <a:lvl1pPr marL="8637">
              <a:lnSpc>
                <a:spcPct val="100000"/>
              </a:lnSpc>
              <a:spcBef>
                <a:spcPts val="68"/>
              </a:spcBef>
              <a:defRPr sz="2000" b="1">
                <a:solidFill>
                  <a:srgbClr val="24404D"/>
                </a:solidFill>
                <a:latin typeface="+mj-lt"/>
                <a:ea typeface="+mj-ea"/>
                <a:cs typeface="Calibri" panose="020F0502020204030204" pitchFamily="34" charset="0"/>
              </a:defRPr>
            </a:lvl1pPr>
          </a:lstStyle>
          <a:p>
            <a:r>
              <a:rPr lang="nl-NL" sz="1600" b="0" i="0" kern="1200" dirty="0">
                <a:solidFill>
                  <a:srgbClr val="24404D"/>
                </a:solidFill>
                <a:effectLst/>
                <a:latin typeface="Ubuntu" panose="020B0504030602030204" pitchFamily="34" charset="0"/>
                <a:ea typeface="+mj-ea"/>
                <a:cs typeface="Calibri" panose="020F0502020204030204" pitchFamily="34" charset="0"/>
              </a:rPr>
              <a:t>Hoe kan </a:t>
            </a:r>
          </a:p>
          <a:p>
            <a:r>
              <a:rPr lang="nl-NL" sz="1600" b="0" i="0" kern="1200">
                <a:solidFill>
                  <a:srgbClr val="24404D"/>
                </a:solidFill>
                <a:effectLst/>
                <a:latin typeface="Ubuntu" panose="020B0504030602030204" pitchFamily="34" charset="0"/>
                <a:ea typeface="+mj-ea"/>
                <a:cs typeface="Calibri" panose="020F0502020204030204" pitchFamily="34" charset="0"/>
              </a:rPr>
              <a:t>je daarbij helpen?</a:t>
            </a:r>
          </a:p>
        </p:txBody>
      </p:sp>
      <p:sp>
        <p:nvSpPr>
          <p:cNvPr id="8" name="Tijdelijke aanduiding voor tekst 7">
            <a:extLst>
              <a:ext uri="{FF2B5EF4-FFF2-40B4-BE49-F238E27FC236}">
                <a16:creationId xmlns:a16="http://schemas.microsoft.com/office/drawing/2014/main" id="{9EEE9047-2AF1-E245-A9DC-6CF437BC5212}"/>
              </a:ext>
            </a:extLst>
          </p:cNvPr>
          <p:cNvSpPr>
            <a:spLocks noGrp="1"/>
          </p:cNvSpPr>
          <p:nvPr>
            <p:ph type="body" sz="quarter" idx="11" hasCustomPrompt="1"/>
          </p:nvPr>
        </p:nvSpPr>
        <p:spPr>
          <a:xfrm>
            <a:off x="1277661" y="1383391"/>
            <a:ext cx="1787399" cy="206375"/>
          </a:xfrm>
          <a:prstGeom prst="rect">
            <a:avLst/>
          </a:prstGeom>
        </p:spPr>
        <p:txBody>
          <a:bodyPr lIns="0" tIns="0" rIns="0" bIns="0"/>
          <a:lstStyle>
            <a:lvl1pPr marL="0" indent="0">
              <a:buFont typeface="Arial" panose="020B0604020202020204" pitchFamily="34" charset="0"/>
              <a:buNone/>
              <a:defRPr sz="1600" b="0" i="0">
                <a:solidFill>
                  <a:srgbClr val="24404D"/>
                </a:solidFill>
                <a:latin typeface="Ubuntu" panose="020B0504030602030204" pitchFamily="34" charset="0"/>
              </a:defRPr>
            </a:lvl1pPr>
            <a:lvl2pPr marL="310942" indent="0">
              <a:buFont typeface="Arial" panose="020B0604020202020204" pitchFamily="34" charset="0"/>
              <a:buNone/>
              <a:defRPr sz="1600" b="1"/>
            </a:lvl2pPr>
            <a:lvl3pPr marL="621883" indent="0">
              <a:buFont typeface="Arial" panose="020B0604020202020204" pitchFamily="34" charset="0"/>
              <a:buNone/>
              <a:defRPr sz="1600" b="1"/>
            </a:lvl3pPr>
            <a:lvl4pPr marL="932825" indent="0">
              <a:buFont typeface="Arial" panose="020B0604020202020204" pitchFamily="34" charset="0"/>
              <a:buNone/>
              <a:defRPr sz="1600" b="1"/>
            </a:lvl4pPr>
            <a:lvl5pPr marL="1243767" indent="0">
              <a:buFont typeface="Arial" panose="020B0604020202020204" pitchFamily="34" charset="0"/>
              <a:buNone/>
              <a:defRPr sz="1600" b="1"/>
            </a:lvl5pPr>
          </a:lstStyle>
          <a:p>
            <a:pPr lvl="0"/>
            <a:r>
              <a:rPr lang="nl-NL"/>
              <a:t>[Organisatie]</a:t>
            </a:r>
          </a:p>
        </p:txBody>
      </p:sp>
      <p:sp>
        <p:nvSpPr>
          <p:cNvPr id="25" name="Tijdelijke aanduiding voor tekst 7">
            <a:extLst>
              <a:ext uri="{FF2B5EF4-FFF2-40B4-BE49-F238E27FC236}">
                <a16:creationId xmlns:a16="http://schemas.microsoft.com/office/drawing/2014/main" id="{8DEA12C4-AEC0-B04A-A4B9-C1D3B9269422}"/>
              </a:ext>
            </a:extLst>
          </p:cNvPr>
          <p:cNvSpPr>
            <a:spLocks noGrp="1"/>
          </p:cNvSpPr>
          <p:nvPr>
            <p:ph type="body" sz="quarter" idx="12" hasCustomPrompt="1"/>
          </p:nvPr>
        </p:nvSpPr>
        <p:spPr>
          <a:xfrm>
            <a:off x="446580" y="2213198"/>
            <a:ext cx="2741718" cy="590094"/>
          </a:xfrm>
          <a:prstGeom prst="rect">
            <a:avLst/>
          </a:prstGeom>
        </p:spPr>
        <p:txBody>
          <a:bodyPr lIns="0" tIns="0" rIns="0" bIns="0"/>
          <a:lstStyle>
            <a:lvl1pPr marL="0" indent="0">
              <a:buFont typeface="Arial" panose="020B0604020202020204" pitchFamily="34" charset="0"/>
              <a:buNone/>
              <a:defRPr sz="1600" b="0" i="0">
                <a:solidFill>
                  <a:srgbClr val="24404D"/>
                </a:solidFill>
                <a:latin typeface="Ubuntu" panose="020B0504030602030204" pitchFamily="34" charset="0"/>
              </a:defRPr>
            </a:lvl1pPr>
            <a:lvl2pPr marL="310942" indent="0">
              <a:buFont typeface="Arial" panose="020B0604020202020204" pitchFamily="34" charset="0"/>
              <a:buNone/>
              <a:defRPr sz="1600" b="1"/>
            </a:lvl2pPr>
            <a:lvl3pPr marL="621883" indent="0">
              <a:buFont typeface="Arial" panose="020B0604020202020204" pitchFamily="34" charset="0"/>
              <a:buNone/>
              <a:defRPr sz="1600" b="1"/>
            </a:lvl3pPr>
            <a:lvl4pPr marL="932825" indent="0">
              <a:buFont typeface="Arial" panose="020B0604020202020204" pitchFamily="34" charset="0"/>
              <a:buNone/>
              <a:defRPr sz="1600" b="1"/>
            </a:lvl4pPr>
            <a:lvl5pPr marL="1243767" indent="0">
              <a:buFont typeface="Arial" panose="020B0604020202020204" pitchFamily="34" charset="0"/>
              <a:buNone/>
              <a:defRPr sz="1600" b="1"/>
            </a:lvl5pPr>
          </a:lstStyle>
          <a:p>
            <a:pPr lvl="0"/>
            <a:r>
              <a:rPr lang="nl-NL" dirty="0"/>
              <a:t>[Introtekst kan hier ingevoegd worden]</a:t>
            </a:r>
          </a:p>
        </p:txBody>
      </p:sp>
    </p:spTree>
    <p:extLst>
      <p:ext uri="{BB962C8B-B14F-4D97-AF65-F5344CB8AC3E}">
        <p14:creationId xmlns:p14="http://schemas.microsoft.com/office/powerpoint/2010/main" val="1968608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wegen_quote">
    <p:spTree>
      <p:nvGrpSpPr>
        <p:cNvPr id="1" name=""/>
        <p:cNvGrpSpPr/>
        <p:nvPr/>
      </p:nvGrpSpPr>
      <p:grpSpPr>
        <a:xfrm>
          <a:off x="0" y="0"/>
          <a:ext cx="0" cy="0"/>
          <a:chOff x="0" y="0"/>
          <a:chExt cx="0" cy="0"/>
        </a:xfrm>
      </p:grpSpPr>
      <p:sp>
        <p:nvSpPr>
          <p:cNvPr id="26" name="object 14">
            <a:extLst>
              <a:ext uri="{FF2B5EF4-FFF2-40B4-BE49-F238E27FC236}">
                <a16:creationId xmlns:a16="http://schemas.microsoft.com/office/drawing/2014/main" id="{83AE29C0-0024-9A4D-AF42-D95D1B4111CB}"/>
              </a:ext>
            </a:extLst>
          </p:cNvPr>
          <p:cNvSpPr txBox="1"/>
          <p:nvPr userDrawn="1"/>
        </p:nvSpPr>
        <p:spPr>
          <a:xfrm>
            <a:off x="685800" y="160764"/>
            <a:ext cx="990600" cy="203417"/>
          </a:xfrm>
          <a:prstGeom prst="rect">
            <a:avLst/>
          </a:prstGeom>
        </p:spPr>
        <p:txBody>
          <a:bodyPr vert="horz" wrap="square" lIns="0" tIns="18570" rIns="0" bIns="0" rtlCol="0">
            <a:spAutoFit/>
          </a:bodyPr>
          <a:lstStyle/>
          <a:p>
            <a:pPr marL="8637">
              <a:lnSpc>
                <a:spcPct val="100000"/>
              </a:lnSpc>
              <a:spcBef>
                <a:spcPts val="194"/>
              </a:spcBef>
            </a:pPr>
            <a:r>
              <a:rPr lang="nl-NL" sz="1200" b="1" i="0">
                <a:solidFill>
                  <a:srgbClr val="157AC0"/>
                </a:solidFill>
                <a:latin typeface="Ubuntu" panose="020B0504030602030204" pitchFamily="34" charset="0"/>
                <a:cs typeface="Calibri" panose="020F0502020204030204" pitchFamily="34" charset="0"/>
              </a:rPr>
              <a:t>Bewegen</a:t>
            </a:r>
            <a:endParaRPr sz="1200" b="1" i="0">
              <a:solidFill>
                <a:srgbClr val="157AC0"/>
              </a:solidFill>
              <a:latin typeface="Ubuntu" panose="020B0504030602030204" pitchFamily="34" charset="0"/>
              <a:cs typeface="Calibri" panose="020F0502020204030204" pitchFamily="34" charset="0"/>
            </a:endParaRPr>
          </a:p>
        </p:txBody>
      </p:sp>
      <p:pic>
        <p:nvPicPr>
          <p:cNvPr id="27" name="Afbeelding 26">
            <a:extLst>
              <a:ext uri="{FF2B5EF4-FFF2-40B4-BE49-F238E27FC236}">
                <a16:creationId xmlns:a16="http://schemas.microsoft.com/office/drawing/2014/main" id="{8C11A3F9-93BE-3149-A842-E19419F862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116299"/>
            <a:ext cx="309542" cy="292345"/>
          </a:xfrm>
          <a:prstGeom prst="rect">
            <a:avLst/>
          </a:prstGeom>
        </p:spPr>
      </p:pic>
      <p:pic>
        <p:nvPicPr>
          <p:cNvPr id="31" name="Tijdelijke aanduiding voor afbeelding 15">
            <a:extLst>
              <a:ext uri="{FF2B5EF4-FFF2-40B4-BE49-F238E27FC236}">
                <a16:creationId xmlns:a16="http://schemas.microsoft.com/office/drawing/2014/main" id="{808F9D92-F60C-EA47-853E-25258E6F194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t="11844" r="-1" b="21041"/>
          <a:stretch/>
        </p:blipFill>
        <p:spPr>
          <a:xfrm>
            <a:off x="457200" y="514350"/>
            <a:ext cx="8686800" cy="3886200"/>
          </a:xfrm>
          <a:prstGeom prst="rect">
            <a:avLst/>
          </a:prstGeom>
        </p:spPr>
      </p:pic>
      <p:pic>
        <p:nvPicPr>
          <p:cNvPr id="9" name="Afbeelding 8">
            <a:extLst>
              <a:ext uri="{FF2B5EF4-FFF2-40B4-BE49-F238E27FC236}">
                <a16:creationId xmlns:a16="http://schemas.microsoft.com/office/drawing/2014/main" id="{CABCC8F7-796D-094C-966F-9FC00BB8798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14350"/>
            <a:ext cx="4724400" cy="3886200"/>
          </a:xfrm>
          <a:prstGeom prst="rect">
            <a:avLst/>
          </a:prstGeom>
        </p:spPr>
      </p:pic>
      <p:sp>
        <p:nvSpPr>
          <p:cNvPr id="8" name="Tijdelijke aanduiding voor afbeelding 8">
            <a:extLst>
              <a:ext uri="{FF2B5EF4-FFF2-40B4-BE49-F238E27FC236}">
                <a16:creationId xmlns:a16="http://schemas.microsoft.com/office/drawing/2014/main" id="{6E329D54-E21E-44E0-A21E-6160ED8F147E}"/>
              </a:ext>
            </a:extLst>
          </p:cNvPr>
          <p:cNvSpPr>
            <a:spLocks noGrp="1"/>
          </p:cNvSpPr>
          <p:nvPr>
            <p:ph type="pic" sz="quarter" idx="15" hasCustomPrompt="1"/>
          </p:nvPr>
        </p:nvSpPr>
        <p:spPr>
          <a:xfrm>
            <a:off x="228600" y="4580688"/>
            <a:ext cx="1112209" cy="429462"/>
          </a:xfrm>
          <a:prstGeom prst="rect">
            <a:avLst/>
          </a:prstGeom>
          <a:solidFill>
            <a:schemeClr val="bg1"/>
          </a:solidFill>
        </p:spPr>
        <p:txBody>
          <a:bodyPr vert="horz" bIns="0" anchor="ctr" anchorCtr="0">
            <a:noAutofit/>
          </a:bodyPr>
          <a:lstStyle>
            <a:lvl1pPr marL="0" indent="0" algn="ctr">
              <a:lnSpc>
                <a:spcPct val="100000"/>
              </a:lnSpc>
              <a:spcBef>
                <a:spcPts val="0"/>
              </a:spcBef>
              <a:spcAft>
                <a:spcPts val="0"/>
              </a:spcAft>
              <a:buNone/>
              <a:defRPr sz="800" i="1">
                <a:solidFill>
                  <a:schemeClr val="tx1">
                    <a:lumMod val="50000"/>
                    <a:lumOff val="50000"/>
                  </a:schemeClr>
                </a:solidFill>
              </a:defRPr>
            </a:lvl1pPr>
          </a:lstStyle>
          <a:p>
            <a:r>
              <a:rPr lang="en-GB" noProof="0"/>
              <a:t>Upload logo</a:t>
            </a:r>
          </a:p>
        </p:txBody>
      </p:sp>
    </p:spTree>
    <p:extLst>
      <p:ext uri="{BB962C8B-B14F-4D97-AF65-F5344CB8AC3E}">
        <p14:creationId xmlns:p14="http://schemas.microsoft.com/office/powerpoint/2010/main" val="3290844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ewegen">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8725BC66-CDAE-9846-9687-85694D89975D}"/>
              </a:ext>
            </a:extLst>
          </p:cNvPr>
          <p:cNvSpPr/>
          <p:nvPr userDrawn="1"/>
        </p:nvSpPr>
        <p:spPr>
          <a:xfrm>
            <a:off x="0" y="0"/>
            <a:ext cx="9144000" cy="5143500"/>
          </a:xfrm>
          <a:prstGeom prst="rect">
            <a:avLst/>
          </a:prstGeom>
          <a:solidFill>
            <a:srgbClr val="EAF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Afgeronde rechthoek 43">
            <a:extLst>
              <a:ext uri="{FF2B5EF4-FFF2-40B4-BE49-F238E27FC236}">
                <a16:creationId xmlns:a16="http://schemas.microsoft.com/office/drawing/2014/main" id="{E41D6934-29C4-C048-8E3C-15B284B9BB12}"/>
              </a:ext>
            </a:extLst>
          </p:cNvPr>
          <p:cNvSpPr/>
          <p:nvPr userDrawn="1"/>
        </p:nvSpPr>
        <p:spPr>
          <a:xfrm>
            <a:off x="536430" y="1148335"/>
            <a:ext cx="2968770" cy="1413334"/>
          </a:xfrm>
          <a:prstGeom prst="roundRect">
            <a:avLst>
              <a:gd name="adj" fmla="val 4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45" name="Afgeronde rechthoek 44">
            <a:extLst>
              <a:ext uri="{FF2B5EF4-FFF2-40B4-BE49-F238E27FC236}">
                <a16:creationId xmlns:a16="http://schemas.microsoft.com/office/drawing/2014/main" id="{8B72392B-65CA-374F-822D-3CA35EE50C5B}"/>
              </a:ext>
            </a:extLst>
          </p:cNvPr>
          <p:cNvSpPr/>
          <p:nvPr userDrawn="1"/>
        </p:nvSpPr>
        <p:spPr>
          <a:xfrm>
            <a:off x="3662508" y="1144153"/>
            <a:ext cx="2968770" cy="1413334"/>
          </a:xfrm>
          <a:prstGeom prst="roundRect">
            <a:avLst>
              <a:gd name="adj" fmla="val 4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10" name="object 8">
            <a:extLst>
              <a:ext uri="{FF2B5EF4-FFF2-40B4-BE49-F238E27FC236}">
                <a16:creationId xmlns:a16="http://schemas.microsoft.com/office/drawing/2014/main" id="{DAF70C5D-F8CF-2249-B81D-CEFCB4268075}"/>
              </a:ext>
            </a:extLst>
          </p:cNvPr>
          <p:cNvSpPr/>
          <p:nvPr userDrawn="1"/>
        </p:nvSpPr>
        <p:spPr>
          <a:xfrm>
            <a:off x="5002370" y="1510602"/>
            <a:ext cx="49412" cy="24616"/>
          </a:xfrm>
          <a:custGeom>
            <a:avLst/>
            <a:gdLst/>
            <a:ahLst/>
            <a:cxnLst/>
            <a:rect l="l" t="t" r="r" b="b"/>
            <a:pathLst>
              <a:path w="57785" h="36194">
                <a:moveTo>
                  <a:pt x="56248" y="0"/>
                </a:moveTo>
                <a:lnTo>
                  <a:pt x="0" y="1968"/>
                </a:lnTo>
                <a:lnTo>
                  <a:pt x="1181" y="35839"/>
                </a:lnTo>
                <a:lnTo>
                  <a:pt x="57429" y="33883"/>
                </a:lnTo>
                <a:lnTo>
                  <a:pt x="56248" y="0"/>
                </a:lnTo>
                <a:close/>
              </a:path>
            </a:pathLst>
          </a:custGeom>
          <a:solidFill>
            <a:srgbClr val="E8F1F8"/>
          </a:solidFill>
        </p:spPr>
        <p:txBody>
          <a:bodyPr wrap="square" lIns="0" tIns="0" rIns="0" bIns="0" rtlCol="0"/>
          <a:lstStyle/>
          <a:p>
            <a:endParaRPr sz="958">
              <a:latin typeface="Calibri" panose="020F0502020204030204" pitchFamily="34" charset="0"/>
              <a:cs typeface="Calibri" panose="020F0502020204030204" pitchFamily="34" charset="0"/>
            </a:endParaRPr>
          </a:p>
        </p:txBody>
      </p:sp>
      <p:sp>
        <p:nvSpPr>
          <p:cNvPr id="16" name="object 14">
            <a:extLst>
              <a:ext uri="{FF2B5EF4-FFF2-40B4-BE49-F238E27FC236}">
                <a16:creationId xmlns:a16="http://schemas.microsoft.com/office/drawing/2014/main" id="{03275007-0615-AC48-9163-CB8C4B8A84E3}"/>
              </a:ext>
            </a:extLst>
          </p:cNvPr>
          <p:cNvSpPr txBox="1"/>
          <p:nvPr userDrawn="1"/>
        </p:nvSpPr>
        <p:spPr>
          <a:xfrm>
            <a:off x="1219200" y="408135"/>
            <a:ext cx="1463138" cy="326528"/>
          </a:xfrm>
          <a:prstGeom prst="rect">
            <a:avLst/>
          </a:prstGeom>
        </p:spPr>
        <p:txBody>
          <a:bodyPr vert="horz" wrap="square" lIns="0" tIns="18570" rIns="0" bIns="0" rtlCol="0">
            <a:spAutoFit/>
          </a:bodyPr>
          <a:lstStyle/>
          <a:p>
            <a:pPr marL="8637">
              <a:lnSpc>
                <a:spcPct val="100000"/>
              </a:lnSpc>
              <a:spcBef>
                <a:spcPts val="194"/>
              </a:spcBef>
            </a:pPr>
            <a:r>
              <a:rPr lang="nl-NL" sz="2000" b="1" i="0">
                <a:solidFill>
                  <a:srgbClr val="157AC0"/>
                </a:solidFill>
                <a:latin typeface="Ubuntu" panose="020B0504030602030204" pitchFamily="34" charset="0"/>
                <a:cs typeface="Calibri" panose="020F0502020204030204" pitchFamily="34" charset="0"/>
              </a:rPr>
              <a:t>Bewegen</a:t>
            </a:r>
            <a:endParaRPr sz="2000" b="1" i="0">
              <a:solidFill>
                <a:srgbClr val="157AC0"/>
              </a:solidFill>
              <a:latin typeface="Ubuntu" panose="020B0504030602030204" pitchFamily="34" charset="0"/>
              <a:cs typeface="Calibri" panose="020F0502020204030204" pitchFamily="34" charset="0"/>
            </a:endParaRPr>
          </a:p>
        </p:txBody>
      </p:sp>
      <p:sp>
        <p:nvSpPr>
          <p:cNvPr id="20" name="object 19">
            <a:extLst>
              <a:ext uri="{FF2B5EF4-FFF2-40B4-BE49-F238E27FC236}">
                <a16:creationId xmlns:a16="http://schemas.microsoft.com/office/drawing/2014/main" id="{536FD984-031C-714F-A304-86F5E46E7525}"/>
              </a:ext>
            </a:extLst>
          </p:cNvPr>
          <p:cNvSpPr/>
          <p:nvPr userDrawn="1"/>
        </p:nvSpPr>
        <p:spPr>
          <a:xfrm>
            <a:off x="3310211" y="997120"/>
            <a:ext cx="125431" cy="307487"/>
          </a:xfrm>
          <a:custGeom>
            <a:avLst/>
            <a:gdLst/>
            <a:ahLst/>
            <a:cxnLst/>
            <a:rect l="l" t="t" r="r" b="b"/>
            <a:pathLst>
              <a:path w="146685" h="452119">
                <a:moveTo>
                  <a:pt x="146164" y="233603"/>
                </a:moveTo>
                <a:lnTo>
                  <a:pt x="145427" y="25400"/>
                </a:lnTo>
                <a:lnTo>
                  <a:pt x="119938" y="0"/>
                </a:lnTo>
                <a:lnTo>
                  <a:pt x="65709" y="0"/>
                </a:lnTo>
                <a:lnTo>
                  <a:pt x="40130" y="5162"/>
                </a:lnTo>
                <a:lnTo>
                  <a:pt x="19243" y="19242"/>
                </a:lnTo>
                <a:lnTo>
                  <a:pt x="5162" y="40124"/>
                </a:lnTo>
                <a:lnTo>
                  <a:pt x="0" y="65697"/>
                </a:lnTo>
                <a:lnTo>
                  <a:pt x="0" y="438835"/>
                </a:lnTo>
                <a:lnTo>
                  <a:pt x="0" y="445846"/>
                </a:lnTo>
                <a:lnTo>
                  <a:pt x="5689" y="451535"/>
                </a:lnTo>
                <a:lnTo>
                  <a:pt x="12700" y="451535"/>
                </a:lnTo>
                <a:lnTo>
                  <a:pt x="57632" y="451535"/>
                </a:lnTo>
                <a:lnTo>
                  <a:pt x="80064" y="446373"/>
                </a:lnTo>
                <a:lnTo>
                  <a:pt x="98383" y="432293"/>
                </a:lnTo>
                <a:lnTo>
                  <a:pt x="110735" y="411411"/>
                </a:lnTo>
                <a:lnTo>
                  <a:pt x="115265" y="385838"/>
                </a:lnTo>
                <a:lnTo>
                  <a:pt x="115265" y="57912"/>
                </a:lnTo>
                <a:lnTo>
                  <a:pt x="71412" y="57912"/>
                </a:lnTo>
                <a:lnTo>
                  <a:pt x="54420" y="62901"/>
                </a:lnTo>
                <a:lnTo>
                  <a:pt x="40692" y="76507"/>
                </a:lnTo>
                <a:lnTo>
                  <a:pt x="31605" y="96691"/>
                </a:lnTo>
                <a:lnTo>
                  <a:pt x="28536" y="121412"/>
                </a:lnTo>
                <a:lnTo>
                  <a:pt x="30226" y="232714"/>
                </a:lnTo>
              </a:path>
            </a:pathLst>
          </a:custGeom>
          <a:noFill/>
          <a:ln w="9525">
            <a:solidFill>
              <a:srgbClr val="157AC0"/>
            </a:solidFill>
          </a:ln>
        </p:spPr>
        <p:txBody>
          <a:bodyPr wrap="square" lIns="0" tIns="0" rIns="0" bIns="0" rtlCol="0"/>
          <a:lstStyle/>
          <a:p>
            <a:endParaRPr sz="958">
              <a:latin typeface="Calibri" panose="020F0502020204030204" pitchFamily="34" charset="0"/>
              <a:cs typeface="Calibri" panose="020F0502020204030204" pitchFamily="34" charset="0"/>
            </a:endParaRPr>
          </a:p>
        </p:txBody>
      </p:sp>
      <p:sp>
        <p:nvSpPr>
          <p:cNvPr id="31" name="Tijdelijke aanduiding voor inhoud 30">
            <a:extLst>
              <a:ext uri="{FF2B5EF4-FFF2-40B4-BE49-F238E27FC236}">
                <a16:creationId xmlns:a16="http://schemas.microsoft.com/office/drawing/2014/main" id="{487C62C7-E456-1C49-9DDB-5D0FB6567366}"/>
              </a:ext>
            </a:extLst>
          </p:cNvPr>
          <p:cNvSpPr>
            <a:spLocks noGrp="1"/>
          </p:cNvSpPr>
          <p:nvPr>
            <p:ph sz="quarter" idx="14" hasCustomPrompt="1"/>
          </p:nvPr>
        </p:nvSpPr>
        <p:spPr>
          <a:xfrm>
            <a:off x="693738" y="1254602"/>
            <a:ext cx="2616200" cy="153888"/>
          </a:xfrm>
          <a:prstGeom prst="rect">
            <a:avLst/>
          </a:prstGeom>
        </p:spPr>
        <p:txBody>
          <a:bodyPr/>
          <a:lstStyle>
            <a:lvl1pPr>
              <a:defRPr sz="1000" b="1" i="0">
                <a:solidFill>
                  <a:srgbClr val="157AC0"/>
                </a:solidFill>
                <a:latin typeface="Ubuntu" panose="020B0504030602030204" pitchFamily="34" charset="0"/>
              </a:defRPr>
            </a:lvl1pPr>
          </a:lstStyle>
          <a:p>
            <a:pPr lvl="0"/>
            <a:r>
              <a:rPr lang="nl-NL"/>
              <a:t>Titel…</a:t>
            </a:r>
          </a:p>
        </p:txBody>
      </p:sp>
      <p:pic>
        <p:nvPicPr>
          <p:cNvPr id="49" name="Afbeelding 48">
            <a:extLst>
              <a:ext uri="{FF2B5EF4-FFF2-40B4-BE49-F238E27FC236}">
                <a16:creationId xmlns:a16="http://schemas.microsoft.com/office/drawing/2014/main" id="{9E0033EB-2852-0941-A785-C3BB64E378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1294" y="253305"/>
            <a:ext cx="457200" cy="431800"/>
          </a:xfrm>
          <a:prstGeom prst="rect">
            <a:avLst/>
          </a:prstGeom>
        </p:spPr>
      </p:pic>
      <p:sp>
        <p:nvSpPr>
          <p:cNvPr id="70" name="Afgeronde rechthoek 69">
            <a:extLst>
              <a:ext uri="{FF2B5EF4-FFF2-40B4-BE49-F238E27FC236}">
                <a16:creationId xmlns:a16="http://schemas.microsoft.com/office/drawing/2014/main" id="{E9B19AFD-5873-EA48-BB8B-5811399D057E}"/>
              </a:ext>
            </a:extLst>
          </p:cNvPr>
          <p:cNvSpPr/>
          <p:nvPr userDrawn="1"/>
        </p:nvSpPr>
        <p:spPr>
          <a:xfrm>
            <a:off x="536430" y="2647951"/>
            <a:ext cx="2968770" cy="1413334"/>
          </a:xfrm>
          <a:prstGeom prst="roundRect">
            <a:avLst>
              <a:gd name="adj" fmla="val 4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73" name="Afgeronde rechthoek 72">
            <a:extLst>
              <a:ext uri="{FF2B5EF4-FFF2-40B4-BE49-F238E27FC236}">
                <a16:creationId xmlns:a16="http://schemas.microsoft.com/office/drawing/2014/main" id="{8A0A1EC8-DA70-F847-B25B-9965E2C8E754}"/>
              </a:ext>
            </a:extLst>
          </p:cNvPr>
          <p:cNvSpPr/>
          <p:nvPr userDrawn="1"/>
        </p:nvSpPr>
        <p:spPr>
          <a:xfrm>
            <a:off x="3662508" y="2643769"/>
            <a:ext cx="2968770" cy="1413334"/>
          </a:xfrm>
          <a:prstGeom prst="roundRect">
            <a:avLst>
              <a:gd name="adj" fmla="val 4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81" name="Afgeronde rechthoek 80">
            <a:extLst>
              <a:ext uri="{FF2B5EF4-FFF2-40B4-BE49-F238E27FC236}">
                <a16:creationId xmlns:a16="http://schemas.microsoft.com/office/drawing/2014/main" id="{68E95C16-63DB-994F-A203-E20D5C990018}"/>
              </a:ext>
            </a:extLst>
          </p:cNvPr>
          <p:cNvSpPr/>
          <p:nvPr userDrawn="1"/>
        </p:nvSpPr>
        <p:spPr>
          <a:xfrm>
            <a:off x="6784850" y="1144154"/>
            <a:ext cx="1822720" cy="2912950"/>
          </a:xfrm>
          <a:prstGeom prst="roundRect">
            <a:avLst>
              <a:gd name="adj" fmla="val 42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86" name="Tijdelijke aanduiding voor tekst 59">
            <a:extLst>
              <a:ext uri="{FF2B5EF4-FFF2-40B4-BE49-F238E27FC236}">
                <a16:creationId xmlns:a16="http://schemas.microsoft.com/office/drawing/2014/main" id="{F22125C5-E8C9-9841-AB70-27AEDBD00B44}"/>
              </a:ext>
            </a:extLst>
          </p:cNvPr>
          <p:cNvSpPr>
            <a:spLocks noGrp="1"/>
          </p:cNvSpPr>
          <p:nvPr>
            <p:ph type="body" sz="quarter" idx="22" hasCustomPrompt="1"/>
          </p:nvPr>
        </p:nvSpPr>
        <p:spPr>
          <a:xfrm>
            <a:off x="693844" y="1494771"/>
            <a:ext cx="2616200" cy="994637"/>
          </a:xfrm>
          <a:prstGeom prst="rect">
            <a:avLst/>
          </a:prstGeom>
        </p:spPr>
        <p:txBody>
          <a:bodyPr/>
          <a:lstStyle>
            <a:lvl1pPr>
              <a:defRPr sz="700" b="0" i="0">
                <a:solidFill>
                  <a:schemeClr val="tx1">
                    <a:lumMod val="75000"/>
                    <a:lumOff val="25000"/>
                  </a:schemeClr>
                </a:solidFill>
                <a:latin typeface="Ubuntu" panose="020B0504030602030204" pitchFamily="34" charset="0"/>
              </a:defRPr>
            </a:lvl1pPr>
          </a:lstStyle>
          <a:p>
            <a:pPr lvl="0"/>
            <a:r>
              <a:rPr lang="nl-NL"/>
              <a:t>Omschrijving…</a:t>
            </a:r>
          </a:p>
        </p:txBody>
      </p:sp>
      <p:sp>
        <p:nvSpPr>
          <p:cNvPr id="87" name="Tijdelijke aanduiding voor tekst 59">
            <a:extLst>
              <a:ext uri="{FF2B5EF4-FFF2-40B4-BE49-F238E27FC236}">
                <a16:creationId xmlns:a16="http://schemas.microsoft.com/office/drawing/2014/main" id="{73615DA6-F27E-7D4F-A1A0-9D99BE59FC0D}"/>
              </a:ext>
            </a:extLst>
          </p:cNvPr>
          <p:cNvSpPr>
            <a:spLocks noGrp="1"/>
          </p:cNvSpPr>
          <p:nvPr>
            <p:ph type="body" sz="quarter" idx="23" hasCustomPrompt="1"/>
          </p:nvPr>
        </p:nvSpPr>
        <p:spPr>
          <a:xfrm>
            <a:off x="6889436" y="1494771"/>
            <a:ext cx="1613256" cy="2445035"/>
          </a:xfrm>
          <a:prstGeom prst="rect">
            <a:avLst/>
          </a:prstGeom>
        </p:spPr>
        <p:txBody>
          <a:bodyPr/>
          <a:lstStyle>
            <a:lvl1pPr>
              <a:defRPr sz="700" b="0" i="0">
                <a:solidFill>
                  <a:schemeClr val="tx1">
                    <a:lumMod val="75000"/>
                    <a:lumOff val="25000"/>
                  </a:schemeClr>
                </a:solidFill>
                <a:latin typeface="Ubuntu" panose="020B0504030602030204" pitchFamily="34" charset="0"/>
              </a:defRPr>
            </a:lvl1pPr>
          </a:lstStyle>
          <a:p>
            <a:pPr lvl="0"/>
            <a:r>
              <a:rPr lang="nl-NL"/>
              <a:t>Omschrijving…</a:t>
            </a:r>
          </a:p>
        </p:txBody>
      </p:sp>
      <p:pic>
        <p:nvPicPr>
          <p:cNvPr id="93" name="Afbeelding 92">
            <a:extLst>
              <a:ext uri="{FF2B5EF4-FFF2-40B4-BE49-F238E27FC236}">
                <a16:creationId xmlns:a16="http://schemas.microsoft.com/office/drawing/2014/main" id="{5ABF0EA8-CABC-E649-A677-25E5082C599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449983"/>
            <a:ext cx="9144000" cy="693517"/>
          </a:xfrm>
          <a:prstGeom prst="rect">
            <a:avLst/>
          </a:prstGeom>
        </p:spPr>
      </p:pic>
      <p:pic>
        <p:nvPicPr>
          <p:cNvPr id="97" name="Afbeelding 96" descr="Afbeelding met transport, vectorafbeeldingen&#10;&#10;Automatisch gegenereerde beschrijving">
            <a:extLst>
              <a:ext uri="{FF2B5EF4-FFF2-40B4-BE49-F238E27FC236}">
                <a16:creationId xmlns:a16="http://schemas.microsoft.com/office/drawing/2014/main" id="{54F962B1-5F4C-6A42-92B8-B393C8A0E77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247150" y="3996655"/>
            <a:ext cx="1101699" cy="1146845"/>
          </a:xfrm>
          <a:prstGeom prst="rect">
            <a:avLst/>
          </a:prstGeom>
        </p:spPr>
      </p:pic>
      <p:pic>
        <p:nvPicPr>
          <p:cNvPr id="99" name="Afbeelding 98">
            <a:extLst>
              <a:ext uri="{FF2B5EF4-FFF2-40B4-BE49-F238E27FC236}">
                <a16:creationId xmlns:a16="http://schemas.microsoft.com/office/drawing/2014/main" id="{956D327C-2E46-A941-A6BB-0CDA91B6727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573471" y="3977831"/>
            <a:ext cx="936317" cy="1129432"/>
          </a:xfrm>
          <a:prstGeom prst="rect">
            <a:avLst/>
          </a:prstGeom>
        </p:spPr>
      </p:pic>
      <p:sp>
        <p:nvSpPr>
          <p:cNvPr id="35" name="Tekstvak 34">
            <a:extLst>
              <a:ext uri="{FF2B5EF4-FFF2-40B4-BE49-F238E27FC236}">
                <a16:creationId xmlns:a16="http://schemas.microsoft.com/office/drawing/2014/main" id="{DA9D1457-902E-9947-9926-461B723C4D4F}"/>
              </a:ext>
            </a:extLst>
          </p:cNvPr>
          <p:cNvSpPr txBox="1"/>
          <p:nvPr userDrawn="1"/>
        </p:nvSpPr>
        <p:spPr>
          <a:xfrm>
            <a:off x="466036" y="732562"/>
            <a:ext cx="7914668" cy="264558"/>
          </a:xfrm>
          <a:prstGeom prst="rect">
            <a:avLst/>
          </a:prstGeom>
          <a:noFill/>
        </p:spPr>
        <p:txBody>
          <a:bodyPr wrap="square" rIns="0" numCol="1" rtlCol="0">
            <a:noAutofit/>
          </a:bodyPr>
          <a:lstStyle/>
          <a:p>
            <a:r>
              <a:rPr lang="nl-NL" sz="900" b="0" i="0" kern="1200">
                <a:solidFill>
                  <a:schemeClr val="tx1">
                    <a:lumMod val="75000"/>
                    <a:lumOff val="25000"/>
                  </a:schemeClr>
                </a:solidFill>
                <a:effectLst/>
                <a:latin typeface="Ubuntu" panose="020B0504030602030204" pitchFamily="34" charset="0"/>
                <a:ea typeface="+mn-ea"/>
                <a:cs typeface="+mn-cs"/>
              </a:rPr>
              <a:t>Als je meer dan gemiddeld beweegt, voel je je vaak lekkerder en gezonder. Bewegen is goed voor jou en daarmee ook voor de organisatie.</a:t>
            </a:r>
          </a:p>
        </p:txBody>
      </p:sp>
      <p:sp>
        <p:nvSpPr>
          <p:cNvPr id="32" name="Tijdelijke aanduiding voor inhoud 30">
            <a:extLst>
              <a:ext uri="{FF2B5EF4-FFF2-40B4-BE49-F238E27FC236}">
                <a16:creationId xmlns:a16="http://schemas.microsoft.com/office/drawing/2014/main" id="{39145913-21B4-AF42-ACB1-B63AE22292D3}"/>
              </a:ext>
            </a:extLst>
          </p:cNvPr>
          <p:cNvSpPr>
            <a:spLocks noGrp="1"/>
          </p:cNvSpPr>
          <p:nvPr>
            <p:ph sz="quarter" idx="24" hasCustomPrompt="1"/>
          </p:nvPr>
        </p:nvSpPr>
        <p:spPr>
          <a:xfrm>
            <a:off x="3809472" y="1254602"/>
            <a:ext cx="2616200" cy="153888"/>
          </a:xfrm>
          <a:prstGeom prst="rect">
            <a:avLst/>
          </a:prstGeom>
        </p:spPr>
        <p:txBody>
          <a:bodyPr/>
          <a:lstStyle>
            <a:lvl1pPr>
              <a:defRPr sz="1000" b="1" i="0">
                <a:solidFill>
                  <a:srgbClr val="157AC0"/>
                </a:solidFill>
                <a:latin typeface="Ubuntu" panose="020B0504030602030204" pitchFamily="34" charset="0"/>
              </a:defRPr>
            </a:lvl1pPr>
          </a:lstStyle>
          <a:p>
            <a:pPr lvl="0"/>
            <a:r>
              <a:rPr lang="nl-NL"/>
              <a:t>Titel…</a:t>
            </a:r>
          </a:p>
        </p:txBody>
      </p:sp>
      <p:sp>
        <p:nvSpPr>
          <p:cNvPr id="36" name="Tijdelijke aanduiding voor inhoud 30">
            <a:extLst>
              <a:ext uri="{FF2B5EF4-FFF2-40B4-BE49-F238E27FC236}">
                <a16:creationId xmlns:a16="http://schemas.microsoft.com/office/drawing/2014/main" id="{4FF2A403-E994-204A-B9FC-CE8870FEA4C4}"/>
              </a:ext>
            </a:extLst>
          </p:cNvPr>
          <p:cNvSpPr>
            <a:spLocks noGrp="1"/>
          </p:cNvSpPr>
          <p:nvPr>
            <p:ph sz="quarter" idx="25" hasCustomPrompt="1"/>
          </p:nvPr>
        </p:nvSpPr>
        <p:spPr>
          <a:xfrm>
            <a:off x="6889436" y="1254602"/>
            <a:ext cx="1613256" cy="153888"/>
          </a:xfrm>
          <a:prstGeom prst="rect">
            <a:avLst/>
          </a:prstGeom>
        </p:spPr>
        <p:txBody>
          <a:bodyPr/>
          <a:lstStyle>
            <a:lvl1pPr>
              <a:defRPr sz="1000" b="1" i="0">
                <a:solidFill>
                  <a:srgbClr val="157AC0"/>
                </a:solidFill>
                <a:latin typeface="Ubuntu" panose="020B0504030602030204" pitchFamily="34" charset="0"/>
              </a:defRPr>
            </a:lvl1pPr>
          </a:lstStyle>
          <a:p>
            <a:pPr lvl="0"/>
            <a:r>
              <a:rPr lang="nl-NL"/>
              <a:t>Titel…</a:t>
            </a:r>
          </a:p>
        </p:txBody>
      </p:sp>
      <p:sp>
        <p:nvSpPr>
          <p:cNvPr id="37" name="Tijdelijke aanduiding voor inhoud 30">
            <a:extLst>
              <a:ext uri="{FF2B5EF4-FFF2-40B4-BE49-F238E27FC236}">
                <a16:creationId xmlns:a16="http://schemas.microsoft.com/office/drawing/2014/main" id="{5AEDC629-F4FE-2C42-90C4-03D59FAD446F}"/>
              </a:ext>
            </a:extLst>
          </p:cNvPr>
          <p:cNvSpPr>
            <a:spLocks noGrp="1"/>
          </p:cNvSpPr>
          <p:nvPr>
            <p:ph sz="quarter" idx="26" hasCustomPrompt="1"/>
          </p:nvPr>
        </p:nvSpPr>
        <p:spPr>
          <a:xfrm>
            <a:off x="693738" y="2743699"/>
            <a:ext cx="2616200" cy="153888"/>
          </a:xfrm>
          <a:prstGeom prst="rect">
            <a:avLst/>
          </a:prstGeom>
        </p:spPr>
        <p:txBody>
          <a:bodyPr/>
          <a:lstStyle>
            <a:lvl1pPr>
              <a:defRPr sz="1000" b="1" i="0">
                <a:solidFill>
                  <a:srgbClr val="157AC0"/>
                </a:solidFill>
                <a:latin typeface="Ubuntu" panose="020B0504030602030204" pitchFamily="34" charset="0"/>
              </a:defRPr>
            </a:lvl1pPr>
          </a:lstStyle>
          <a:p>
            <a:pPr lvl="0"/>
            <a:r>
              <a:rPr lang="nl-NL"/>
              <a:t>Titel…</a:t>
            </a:r>
          </a:p>
        </p:txBody>
      </p:sp>
      <p:sp>
        <p:nvSpPr>
          <p:cNvPr id="38" name="Tijdelijke aanduiding voor inhoud 30">
            <a:extLst>
              <a:ext uri="{FF2B5EF4-FFF2-40B4-BE49-F238E27FC236}">
                <a16:creationId xmlns:a16="http://schemas.microsoft.com/office/drawing/2014/main" id="{80EBA79A-6ECD-3E4E-AD14-A6D0E1EE7F5D}"/>
              </a:ext>
            </a:extLst>
          </p:cNvPr>
          <p:cNvSpPr>
            <a:spLocks noGrp="1"/>
          </p:cNvSpPr>
          <p:nvPr>
            <p:ph sz="quarter" idx="27" hasCustomPrompt="1"/>
          </p:nvPr>
        </p:nvSpPr>
        <p:spPr>
          <a:xfrm>
            <a:off x="3809472" y="2743699"/>
            <a:ext cx="2616200" cy="153888"/>
          </a:xfrm>
          <a:prstGeom prst="rect">
            <a:avLst/>
          </a:prstGeom>
        </p:spPr>
        <p:txBody>
          <a:bodyPr/>
          <a:lstStyle>
            <a:lvl1pPr>
              <a:defRPr sz="1000" b="1" i="0">
                <a:solidFill>
                  <a:srgbClr val="157AC0"/>
                </a:solidFill>
                <a:latin typeface="Ubuntu" panose="020B0504030602030204" pitchFamily="34" charset="0"/>
              </a:defRPr>
            </a:lvl1pPr>
          </a:lstStyle>
          <a:p>
            <a:pPr lvl="0"/>
            <a:r>
              <a:rPr lang="nl-NL"/>
              <a:t>Titel…</a:t>
            </a:r>
          </a:p>
        </p:txBody>
      </p:sp>
      <p:sp>
        <p:nvSpPr>
          <p:cNvPr id="40" name="Tijdelijke aanduiding voor tekst 59">
            <a:extLst>
              <a:ext uri="{FF2B5EF4-FFF2-40B4-BE49-F238E27FC236}">
                <a16:creationId xmlns:a16="http://schemas.microsoft.com/office/drawing/2014/main" id="{EFDEBB43-8707-E146-BC27-05F94CA0951D}"/>
              </a:ext>
            </a:extLst>
          </p:cNvPr>
          <p:cNvSpPr>
            <a:spLocks noGrp="1"/>
          </p:cNvSpPr>
          <p:nvPr>
            <p:ph type="body" sz="quarter" idx="28" hasCustomPrompt="1"/>
          </p:nvPr>
        </p:nvSpPr>
        <p:spPr>
          <a:xfrm>
            <a:off x="3802804" y="1494771"/>
            <a:ext cx="2616200" cy="994637"/>
          </a:xfrm>
          <a:prstGeom prst="rect">
            <a:avLst/>
          </a:prstGeom>
        </p:spPr>
        <p:txBody>
          <a:bodyPr/>
          <a:lstStyle>
            <a:lvl1pPr>
              <a:defRPr sz="700" b="0" i="0">
                <a:solidFill>
                  <a:schemeClr val="tx1">
                    <a:lumMod val="75000"/>
                    <a:lumOff val="25000"/>
                  </a:schemeClr>
                </a:solidFill>
                <a:latin typeface="Ubuntu" panose="020B0504030602030204" pitchFamily="34" charset="0"/>
              </a:defRPr>
            </a:lvl1pPr>
          </a:lstStyle>
          <a:p>
            <a:pPr lvl="0"/>
            <a:r>
              <a:rPr lang="nl-NL"/>
              <a:t>Omschrijving…</a:t>
            </a:r>
          </a:p>
        </p:txBody>
      </p:sp>
      <p:sp>
        <p:nvSpPr>
          <p:cNvPr id="41" name="Tijdelijke aanduiding voor tekst 59">
            <a:extLst>
              <a:ext uri="{FF2B5EF4-FFF2-40B4-BE49-F238E27FC236}">
                <a16:creationId xmlns:a16="http://schemas.microsoft.com/office/drawing/2014/main" id="{95E54A4A-35D5-C74C-A636-A41CA5DDC75A}"/>
              </a:ext>
            </a:extLst>
          </p:cNvPr>
          <p:cNvSpPr>
            <a:spLocks noGrp="1"/>
          </p:cNvSpPr>
          <p:nvPr>
            <p:ph type="body" sz="quarter" idx="29" hasCustomPrompt="1"/>
          </p:nvPr>
        </p:nvSpPr>
        <p:spPr>
          <a:xfrm>
            <a:off x="3802804" y="2983869"/>
            <a:ext cx="2616200" cy="997914"/>
          </a:xfrm>
          <a:prstGeom prst="rect">
            <a:avLst/>
          </a:prstGeom>
        </p:spPr>
        <p:txBody>
          <a:bodyPr/>
          <a:lstStyle>
            <a:lvl1pPr>
              <a:defRPr sz="700" b="0" i="0">
                <a:solidFill>
                  <a:schemeClr val="tx1">
                    <a:lumMod val="75000"/>
                    <a:lumOff val="25000"/>
                  </a:schemeClr>
                </a:solidFill>
                <a:latin typeface="Ubuntu" panose="020B0504030602030204" pitchFamily="34" charset="0"/>
              </a:defRPr>
            </a:lvl1pPr>
          </a:lstStyle>
          <a:p>
            <a:pPr lvl="0"/>
            <a:r>
              <a:rPr lang="nl-NL"/>
              <a:t>Omschrijving…</a:t>
            </a:r>
          </a:p>
        </p:txBody>
      </p:sp>
      <p:sp>
        <p:nvSpPr>
          <p:cNvPr id="42" name="Tijdelijke aanduiding voor tekst 59">
            <a:extLst>
              <a:ext uri="{FF2B5EF4-FFF2-40B4-BE49-F238E27FC236}">
                <a16:creationId xmlns:a16="http://schemas.microsoft.com/office/drawing/2014/main" id="{1AD3A6C2-D063-7545-8C72-AE03B47E7B33}"/>
              </a:ext>
            </a:extLst>
          </p:cNvPr>
          <p:cNvSpPr>
            <a:spLocks noGrp="1"/>
          </p:cNvSpPr>
          <p:nvPr>
            <p:ph type="body" sz="quarter" idx="30" hasCustomPrompt="1"/>
          </p:nvPr>
        </p:nvSpPr>
        <p:spPr>
          <a:xfrm>
            <a:off x="685893" y="2983869"/>
            <a:ext cx="2616200" cy="997914"/>
          </a:xfrm>
          <a:prstGeom prst="rect">
            <a:avLst/>
          </a:prstGeom>
        </p:spPr>
        <p:txBody>
          <a:bodyPr/>
          <a:lstStyle>
            <a:lvl1pPr>
              <a:defRPr sz="700" b="0" i="0">
                <a:solidFill>
                  <a:schemeClr val="tx1">
                    <a:lumMod val="75000"/>
                    <a:lumOff val="25000"/>
                  </a:schemeClr>
                </a:solidFill>
                <a:latin typeface="Ubuntu" panose="020B0504030602030204" pitchFamily="34" charset="0"/>
              </a:defRPr>
            </a:lvl1pPr>
          </a:lstStyle>
          <a:p>
            <a:pPr lvl="0"/>
            <a:r>
              <a:rPr lang="nl-NL"/>
              <a:t>Omschrijving…</a:t>
            </a:r>
          </a:p>
        </p:txBody>
      </p:sp>
      <p:sp>
        <p:nvSpPr>
          <p:cNvPr id="46" name="object 19">
            <a:extLst>
              <a:ext uri="{FF2B5EF4-FFF2-40B4-BE49-F238E27FC236}">
                <a16:creationId xmlns:a16="http://schemas.microsoft.com/office/drawing/2014/main" id="{B6A1C7DA-DCF6-DF4B-B1B1-08FB364F6E66}"/>
              </a:ext>
            </a:extLst>
          </p:cNvPr>
          <p:cNvSpPr/>
          <p:nvPr userDrawn="1"/>
        </p:nvSpPr>
        <p:spPr>
          <a:xfrm>
            <a:off x="6445279" y="2489409"/>
            <a:ext cx="125431" cy="307487"/>
          </a:xfrm>
          <a:custGeom>
            <a:avLst/>
            <a:gdLst/>
            <a:ahLst/>
            <a:cxnLst/>
            <a:rect l="l" t="t" r="r" b="b"/>
            <a:pathLst>
              <a:path w="146685" h="452119">
                <a:moveTo>
                  <a:pt x="146164" y="233603"/>
                </a:moveTo>
                <a:lnTo>
                  <a:pt x="145427" y="25400"/>
                </a:lnTo>
                <a:lnTo>
                  <a:pt x="119938" y="0"/>
                </a:lnTo>
                <a:lnTo>
                  <a:pt x="65709" y="0"/>
                </a:lnTo>
                <a:lnTo>
                  <a:pt x="40130" y="5162"/>
                </a:lnTo>
                <a:lnTo>
                  <a:pt x="19243" y="19242"/>
                </a:lnTo>
                <a:lnTo>
                  <a:pt x="5162" y="40124"/>
                </a:lnTo>
                <a:lnTo>
                  <a:pt x="0" y="65697"/>
                </a:lnTo>
                <a:lnTo>
                  <a:pt x="0" y="438835"/>
                </a:lnTo>
                <a:lnTo>
                  <a:pt x="0" y="445846"/>
                </a:lnTo>
                <a:lnTo>
                  <a:pt x="5689" y="451535"/>
                </a:lnTo>
                <a:lnTo>
                  <a:pt x="12700" y="451535"/>
                </a:lnTo>
                <a:lnTo>
                  <a:pt x="57632" y="451535"/>
                </a:lnTo>
                <a:lnTo>
                  <a:pt x="80064" y="446373"/>
                </a:lnTo>
                <a:lnTo>
                  <a:pt x="98383" y="432293"/>
                </a:lnTo>
                <a:lnTo>
                  <a:pt x="110735" y="411411"/>
                </a:lnTo>
                <a:lnTo>
                  <a:pt x="115265" y="385838"/>
                </a:lnTo>
                <a:lnTo>
                  <a:pt x="115265" y="57912"/>
                </a:lnTo>
                <a:lnTo>
                  <a:pt x="71412" y="57912"/>
                </a:lnTo>
                <a:lnTo>
                  <a:pt x="54420" y="62901"/>
                </a:lnTo>
                <a:lnTo>
                  <a:pt x="40692" y="76507"/>
                </a:lnTo>
                <a:lnTo>
                  <a:pt x="31605" y="96691"/>
                </a:lnTo>
                <a:lnTo>
                  <a:pt x="28536" y="121412"/>
                </a:lnTo>
                <a:lnTo>
                  <a:pt x="30226" y="232714"/>
                </a:lnTo>
              </a:path>
            </a:pathLst>
          </a:custGeom>
          <a:noFill/>
          <a:ln w="9525">
            <a:solidFill>
              <a:srgbClr val="157AC0"/>
            </a:solidFill>
          </a:ln>
        </p:spPr>
        <p:txBody>
          <a:bodyPr wrap="square" lIns="0" tIns="0" rIns="0" bIns="0" rtlCol="0"/>
          <a:lstStyle/>
          <a:p>
            <a:endParaRPr sz="958">
              <a:latin typeface="Calibri" panose="020F0502020204030204" pitchFamily="34" charset="0"/>
              <a:cs typeface="Calibri" panose="020F0502020204030204" pitchFamily="34" charset="0"/>
            </a:endParaRPr>
          </a:p>
        </p:txBody>
      </p:sp>
      <p:pic>
        <p:nvPicPr>
          <p:cNvPr id="53" name="Graphic 52" descr="Cirkel met pijl naar links met effen opvulling">
            <a:hlinkClick r:id="" action="ppaction://hlinkshowjump?jump=previousslide"/>
            <a:extLst>
              <a:ext uri="{FF2B5EF4-FFF2-40B4-BE49-F238E27FC236}">
                <a16:creationId xmlns:a16="http://schemas.microsoft.com/office/drawing/2014/main" id="{5C01E10A-0F72-D040-A5B9-19E1972070BB}"/>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34418" y="69044"/>
            <a:ext cx="369106" cy="369106"/>
          </a:xfrm>
          <a:prstGeom prst="rect">
            <a:avLst/>
          </a:prstGeom>
        </p:spPr>
      </p:pic>
      <p:pic>
        <p:nvPicPr>
          <p:cNvPr id="54" name="Graphic 53" descr="Cirkel met pijl naar links met effen opvulling">
            <a:hlinkClick r:id="" action="ppaction://hlinkshowjump?jump=nextslide"/>
            <a:extLst>
              <a:ext uri="{FF2B5EF4-FFF2-40B4-BE49-F238E27FC236}">
                <a16:creationId xmlns:a16="http://schemas.microsoft.com/office/drawing/2014/main" id="{89D70717-25B2-4E48-A6D9-FE39ACD40271}"/>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0800000">
            <a:off x="8361337" y="69043"/>
            <a:ext cx="369106" cy="369106"/>
          </a:xfrm>
          <a:prstGeom prst="rect">
            <a:avLst/>
          </a:prstGeom>
        </p:spPr>
      </p:pic>
      <p:grpSp>
        <p:nvGrpSpPr>
          <p:cNvPr id="55" name="Groep 54">
            <a:extLst>
              <a:ext uri="{FF2B5EF4-FFF2-40B4-BE49-F238E27FC236}">
                <a16:creationId xmlns:a16="http://schemas.microsoft.com/office/drawing/2014/main" id="{69079F50-340E-614C-B252-8DD3A80EDC40}"/>
              </a:ext>
            </a:extLst>
          </p:cNvPr>
          <p:cNvGrpSpPr/>
          <p:nvPr userDrawn="1"/>
        </p:nvGrpSpPr>
        <p:grpSpPr>
          <a:xfrm>
            <a:off x="8730444" y="118554"/>
            <a:ext cx="270081" cy="270081"/>
            <a:chOff x="8730444" y="118555"/>
            <a:chExt cx="270081" cy="270081"/>
          </a:xfrm>
        </p:grpSpPr>
        <p:sp>
          <p:nvSpPr>
            <p:cNvPr id="56" name="Ovaal 55">
              <a:hlinkClick r:id="rId8" action="ppaction://hlinksldjump"/>
              <a:extLst>
                <a:ext uri="{FF2B5EF4-FFF2-40B4-BE49-F238E27FC236}">
                  <a16:creationId xmlns:a16="http://schemas.microsoft.com/office/drawing/2014/main" id="{E21646C2-8CA1-584E-B2B7-D995996BD1F4}"/>
                </a:ext>
              </a:extLst>
            </p:cNvPr>
            <p:cNvSpPr/>
            <p:nvPr userDrawn="1"/>
          </p:nvSpPr>
          <p:spPr>
            <a:xfrm>
              <a:off x="8730444" y="118555"/>
              <a:ext cx="270081" cy="270081"/>
            </a:xfrm>
            <a:prstGeom prst="ellipse">
              <a:avLst/>
            </a:prstGeom>
            <a:noFill/>
            <a:ln w="22479">
              <a:solidFill>
                <a:srgbClr val="E40B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7" name="Graphic 56">
              <a:hlinkClick r:id="rId8" action="ppaction://hlinksldjump"/>
              <a:extLst>
                <a:ext uri="{FF2B5EF4-FFF2-40B4-BE49-F238E27FC236}">
                  <a16:creationId xmlns:a16="http://schemas.microsoft.com/office/drawing/2014/main" id="{BD1FA382-EA19-8E4E-8C7F-898FAE3DD47E}"/>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8784943" y="181595"/>
              <a:ext cx="161081" cy="144000"/>
            </a:xfrm>
            <a:prstGeom prst="rect">
              <a:avLst/>
            </a:prstGeom>
          </p:spPr>
        </p:pic>
      </p:grpSp>
    </p:spTree>
  </p:cSld>
  <p:clrMapOvr>
    <a:masterClrMapping/>
  </p:clrMapOvr>
  <p:extLst>
    <p:ext uri="{DCECCB84-F9BA-43D5-87BE-67443E8EF086}">
      <p15:sldGuideLst xmlns:p15="http://schemas.microsoft.com/office/powerpoint/2012/main">
        <p15:guide id="1" orient="horz" pos="720" userDrawn="1">
          <p15:clr>
            <a:srgbClr val="FBAE40"/>
          </p15:clr>
        </p15:guide>
        <p15:guide id="2" pos="2880" userDrawn="1">
          <p15:clr>
            <a:srgbClr val="FBAE40"/>
          </p15:clr>
        </p15:guide>
        <p15:guide id="3" orient="horz" pos="577" userDrawn="1">
          <p15:clr>
            <a:srgbClr val="FBAE40"/>
          </p15:clr>
        </p15:guide>
        <p15:guide id="4" orient="horz" pos="44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ewegen_tips">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FA9EC4F7-3DE5-0D4A-BEDD-8633485862ED}"/>
              </a:ext>
            </a:extLst>
          </p:cNvPr>
          <p:cNvSpPr/>
          <p:nvPr userDrawn="1"/>
        </p:nvSpPr>
        <p:spPr>
          <a:xfrm>
            <a:off x="0" y="514350"/>
            <a:ext cx="9144000" cy="4629150"/>
          </a:xfrm>
          <a:prstGeom prst="rect">
            <a:avLst/>
          </a:prstGeom>
          <a:solidFill>
            <a:srgbClr val="EAF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a:extLst>
              <a:ext uri="{FF2B5EF4-FFF2-40B4-BE49-F238E27FC236}">
                <a16:creationId xmlns:a16="http://schemas.microsoft.com/office/drawing/2014/main" id="{17149442-4D70-6E4B-B9E6-B1EA4DBF55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49983"/>
            <a:ext cx="9144000" cy="693517"/>
          </a:xfrm>
          <a:prstGeom prst="rect">
            <a:avLst/>
          </a:prstGeom>
        </p:spPr>
      </p:pic>
      <p:pic>
        <p:nvPicPr>
          <p:cNvPr id="8" name="Afbeelding 7">
            <a:extLst>
              <a:ext uri="{FF2B5EF4-FFF2-40B4-BE49-F238E27FC236}">
                <a16:creationId xmlns:a16="http://schemas.microsoft.com/office/drawing/2014/main" id="{D27EB357-8D8F-E54E-A2BB-8E4434182B61}"/>
              </a:ext>
            </a:extLst>
          </p:cNvPr>
          <p:cNvPicPr>
            <a:picLocks noChangeAspect="1"/>
          </p:cNvPicPr>
          <p:nvPr userDrawn="1"/>
        </p:nvPicPr>
        <p:blipFill>
          <a:blip r:embed="rId3"/>
          <a:stretch>
            <a:fillRect/>
          </a:stretch>
        </p:blipFill>
        <p:spPr>
          <a:xfrm>
            <a:off x="2146134" y="906605"/>
            <a:ext cx="2038516" cy="1884817"/>
          </a:xfrm>
          <a:prstGeom prst="rect">
            <a:avLst/>
          </a:prstGeom>
        </p:spPr>
      </p:pic>
      <p:pic>
        <p:nvPicPr>
          <p:cNvPr id="9" name="Afbeelding 8">
            <a:extLst>
              <a:ext uri="{FF2B5EF4-FFF2-40B4-BE49-F238E27FC236}">
                <a16:creationId xmlns:a16="http://schemas.microsoft.com/office/drawing/2014/main" id="{2CA901A8-B3FD-F44C-95B1-2CEB88B7A573}"/>
              </a:ext>
            </a:extLst>
          </p:cNvPr>
          <p:cNvPicPr>
            <a:picLocks noChangeAspect="1"/>
          </p:cNvPicPr>
          <p:nvPr userDrawn="1"/>
        </p:nvPicPr>
        <p:blipFill>
          <a:blip r:embed="rId4"/>
          <a:stretch>
            <a:fillRect/>
          </a:stretch>
        </p:blipFill>
        <p:spPr>
          <a:xfrm>
            <a:off x="4310430" y="904419"/>
            <a:ext cx="1962794" cy="1889188"/>
          </a:xfrm>
          <a:prstGeom prst="rect">
            <a:avLst/>
          </a:prstGeom>
        </p:spPr>
      </p:pic>
      <p:sp>
        <p:nvSpPr>
          <p:cNvPr id="14" name="object 14">
            <a:extLst>
              <a:ext uri="{FF2B5EF4-FFF2-40B4-BE49-F238E27FC236}">
                <a16:creationId xmlns:a16="http://schemas.microsoft.com/office/drawing/2014/main" id="{67B1DA5E-369E-EF47-8485-DA3A2361E054}"/>
              </a:ext>
            </a:extLst>
          </p:cNvPr>
          <p:cNvSpPr txBox="1"/>
          <p:nvPr userDrawn="1"/>
        </p:nvSpPr>
        <p:spPr>
          <a:xfrm>
            <a:off x="409391" y="798432"/>
            <a:ext cx="2148938" cy="572749"/>
          </a:xfrm>
          <a:prstGeom prst="rect">
            <a:avLst/>
          </a:prstGeom>
        </p:spPr>
        <p:txBody>
          <a:bodyPr vert="horz" wrap="square" lIns="0" tIns="18570" rIns="0" bIns="0" rtlCol="0">
            <a:spAutoFit/>
          </a:bodyPr>
          <a:lstStyle/>
          <a:p>
            <a:pPr marL="8637">
              <a:lnSpc>
                <a:spcPct val="100000"/>
              </a:lnSpc>
              <a:spcBef>
                <a:spcPts val="194"/>
              </a:spcBef>
            </a:pPr>
            <a:r>
              <a:rPr lang="nl-NL" sz="3600" b="1" i="0">
                <a:solidFill>
                  <a:srgbClr val="157AC0"/>
                </a:solidFill>
                <a:latin typeface="Ubuntu" panose="020B0504030602030204" pitchFamily="34" charset="0"/>
                <a:cs typeface="Calibri" panose="020F0502020204030204" pitchFamily="34" charset="0"/>
              </a:rPr>
              <a:t>Tips!</a:t>
            </a:r>
            <a:endParaRPr sz="3600" b="1" i="0">
              <a:solidFill>
                <a:srgbClr val="157AC0"/>
              </a:solidFill>
              <a:latin typeface="Ubuntu" panose="020B0504030602030204" pitchFamily="34" charset="0"/>
              <a:cs typeface="Calibri" panose="020F0502020204030204" pitchFamily="34" charset="0"/>
            </a:endParaRPr>
          </a:p>
        </p:txBody>
      </p:sp>
      <p:pic>
        <p:nvPicPr>
          <p:cNvPr id="21" name="Afbeelding 20" descr="Afbeelding met transport, vectorafbeeldingen&#10;&#10;Automatisch gegenereerde beschrijving">
            <a:extLst>
              <a:ext uri="{FF2B5EF4-FFF2-40B4-BE49-F238E27FC236}">
                <a16:creationId xmlns:a16="http://schemas.microsoft.com/office/drawing/2014/main" id="{AEC0EDFC-4143-C545-A2F0-CBA4180DEE3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7200" y="3996655"/>
            <a:ext cx="1138358" cy="1146845"/>
          </a:xfrm>
          <a:prstGeom prst="rect">
            <a:avLst/>
          </a:prstGeom>
        </p:spPr>
      </p:pic>
      <p:sp>
        <p:nvSpPr>
          <p:cNvPr id="25" name="object 14">
            <a:extLst>
              <a:ext uri="{FF2B5EF4-FFF2-40B4-BE49-F238E27FC236}">
                <a16:creationId xmlns:a16="http://schemas.microsoft.com/office/drawing/2014/main" id="{16D962E7-3AF3-2A48-847C-D80AB46816C0}"/>
              </a:ext>
            </a:extLst>
          </p:cNvPr>
          <p:cNvSpPr txBox="1"/>
          <p:nvPr userDrawn="1"/>
        </p:nvSpPr>
        <p:spPr>
          <a:xfrm>
            <a:off x="685800" y="160764"/>
            <a:ext cx="990600" cy="203417"/>
          </a:xfrm>
          <a:prstGeom prst="rect">
            <a:avLst/>
          </a:prstGeom>
        </p:spPr>
        <p:txBody>
          <a:bodyPr vert="horz" wrap="square" lIns="0" tIns="18570" rIns="0" bIns="0" rtlCol="0">
            <a:spAutoFit/>
          </a:bodyPr>
          <a:lstStyle/>
          <a:p>
            <a:pPr marL="8637">
              <a:lnSpc>
                <a:spcPct val="100000"/>
              </a:lnSpc>
              <a:spcBef>
                <a:spcPts val="194"/>
              </a:spcBef>
            </a:pPr>
            <a:r>
              <a:rPr lang="nl-NL" sz="1200" b="1" i="0">
                <a:solidFill>
                  <a:srgbClr val="157AC0"/>
                </a:solidFill>
                <a:latin typeface="Ubuntu" panose="020B0504030602030204" pitchFamily="34" charset="0"/>
                <a:cs typeface="Calibri" panose="020F0502020204030204" pitchFamily="34" charset="0"/>
              </a:rPr>
              <a:t>Bewegen</a:t>
            </a:r>
            <a:endParaRPr sz="1200" b="1" i="0">
              <a:solidFill>
                <a:srgbClr val="157AC0"/>
              </a:solidFill>
              <a:latin typeface="Ubuntu" panose="020B0504030602030204" pitchFamily="34" charset="0"/>
              <a:cs typeface="Calibri" panose="020F0502020204030204" pitchFamily="34" charset="0"/>
            </a:endParaRPr>
          </a:p>
        </p:txBody>
      </p:sp>
      <p:pic>
        <p:nvPicPr>
          <p:cNvPr id="26" name="Afbeelding 25">
            <a:extLst>
              <a:ext uri="{FF2B5EF4-FFF2-40B4-BE49-F238E27FC236}">
                <a16:creationId xmlns:a16="http://schemas.microsoft.com/office/drawing/2014/main" id="{FED379F2-338D-4847-A2AE-09F12F6019C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28600" y="116299"/>
            <a:ext cx="309542" cy="292345"/>
          </a:xfrm>
          <a:prstGeom prst="rect">
            <a:avLst/>
          </a:prstGeom>
        </p:spPr>
      </p:pic>
      <p:sp>
        <p:nvSpPr>
          <p:cNvPr id="40" name="Tijdelijke aanduiding voor tekst 59">
            <a:extLst>
              <a:ext uri="{FF2B5EF4-FFF2-40B4-BE49-F238E27FC236}">
                <a16:creationId xmlns:a16="http://schemas.microsoft.com/office/drawing/2014/main" id="{AA2B08EC-84B0-B246-A31A-741220382FF7}"/>
              </a:ext>
            </a:extLst>
          </p:cNvPr>
          <p:cNvSpPr>
            <a:spLocks noGrp="1"/>
          </p:cNvSpPr>
          <p:nvPr>
            <p:ph type="body" sz="quarter" idx="22" hasCustomPrompt="1"/>
          </p:nvPr>
        </p:nvSpPr>
        <p:spPr>
          <a:xfrm>
            <a:off x="2300348" y="1413512"/>
            <a:ext cx="1617160" cy="1191747"/>
          </a:xfrm>
          <a:prstGeom prst="rect">
            <a:avLst/>
          </a:prstGeom>
        </p:spPr>
        <p:txBody>
          <a:bodyPr/>
          <a:lstStyle>
            <a:lvl1pPr>
              <a:defRPr sz="800" b="0" i="0">
                <a:solidFill>
                  <a:schemeClr val="tx1">
                    <a:lumMod val="75000"/>
                    <a:lumOff val="25000"/>
                  </a:schemeClr>
                </a:solidFill>
                <a:latin typeface="Ubuntu" panose="020B0504030602030204" pitchFamily="34" charset="0"/>
              </a:defRPr>
            </a:lvl1pPr>
          </a:lstStyle>
          <a:p>
            <a:pPr lvl="0"/>
            <a:r>
              <a:rPr lang="nl-NL"/>
              <a:t>Tips…</a:t>
            </a:r>
          </a:p>
        </p:txBody>
      </p:sp>
      <p:sp>
        <p:nvSpPr>
          <p:cNvPr id="41" name="Tijdelijke aanduiding voor tekst 59">
            <a:extLst>
              <a:ext uri="{FF2B5EF4-FFF2-40B4-BE49-F238E27FC236}">
                <a16:creationId xmlns:a16="http://schemas.microsoft.com/office/drawing/2014/main" id="{3C93839E-B59F-F34B-9CCF-568F0739F7A3}"/>
              </a:ext>
            </a:extLst>
          </p:cNvPr>
          <p:cNvSpPr>
            <a:spLocks noGrp="1"/>
          </p:cNvSpPr>
          <p:nvPr>
            <p:ph type="body" sz="quarter" idx="23" hasCustomPrompt="1"/>
          </p:nvPr>
        </p:nvSpPr>
        <p:spPr>
          <a:xfrm>
            <a:off x="4584700" y="1092131"/>
            <a:ext cx="1489848" cy="1513764"/>
          </a:xfrm>
          <a:prstGeom prst="rect">
            <a:avLst/>
          </a:prstGeom>
        </p:spPr>
        <p:txBody>
          <a:bodyPr/>
          <a:lstStyle>
            <a:lvl1pPr>
              <a:defRPr sz="800" b="0" i="0">
                <a:solidFill>
                  <a:schemeClr val="tx1">
                    <a:lumMod val="75000"/>
                    <a:lumOff val="25000"/>
                  </a:schemeClr>
                </a:solidFill>
                <a:latin typeface="Ubuntu" panose="020B0504030602030204" pitchFamily="34" charset="0"/>
              </a:defRPr>
            </a:lvl1pPr>
          </a:lstStyle>
          <a:p>
            <a:pPr lvl="0"/>
            <a:r>
              <a:rPr lang="nl-NL"/>
              <a:t>Tips…</a:t>
            </a:r>
          </a:p>
        </p:txBody>
      </p:sp>
      <p:pic>
        <p:nvPicPr>
          <p:cNvPr id="22" name="Afbeelding 21">
            <a:extLst>
              <a:ext uri="{FF2B5EF4-FFF2-40B4-BE49-F238E27FC236}">
                <a16:creationId xmlns:a16="http://schemas.microsoft.com/office/drawing/2014/main" id="{3ED809CE-E320-4B74-B25D-75E132BE9A60}"/>
              </a:ext>
            </a:extLst>
          </p:cNvPr>
          <p:cNvPicPr>
            <a:picLocks noChangeAspect="1"/>
          </p:cNvPicPr>
          <p:nvPr userDrawn="1"/>
        </p:nvPicPr>
        <p:blipFill>
          <a:blip r:embed="rId7"/>
          <a:stretch>
            <a:fillRect/>
          </a:stretch>
        </p:blipFill>
        <p:spPr>
          <a:xfrm>
            <a:off x="6466581" y="904419"/>
            <a:ext cx="1843612" cy="1828864"/>
          </a:xfrm>
          <a:prstGeom prst="rect">
            <a:avLst/>
          </a:prstGeom>
        </p:spPr>
      </p:pic>
      <p:sp>
        <p:nvSpPr>
          <p:cNvPr id="23" name="Tijdelijke aanduiding voor tekst 59">
            <a:extLst>
              <a:ext uri="{FF2B5EF4-FFF2-40B4-BE49-F238E27FC236}">
                <a16:creationId xmlns:a16="http://schemas.microsoft.com/office/drawing/2014/main" id="{B549A9D4-609B-4F1B-AF9F-F007C5E32126}"/>
              </a:ext>
            </a:extLst>
          </p:cNvPr>
          <p:cNvSpPr>
            <a:spLocks noGrp="1"/>
          </p:cNvSpPr>
          <p:nvPr>
            <p:ph type="body" sz="quarter" idx="27" hasCustomPrompt="1"/>
          </p:nvPr>
        </p:nvSpPr>
        <p:spPr>
          <a:xfrm>
            <a:off x="6640606" y="1425251"/>
            <a:ext cx="1495562" cy="965619"/>
          </a:xfrm>
          <a:prstGeom prst="rect">
            <a:avLst/>
          </a:prstGeom>
        </p:spPr>
        <p:txBody>
          <a:bodyPr/>
          <a:lstStyle>
            <a:lvl1pPr>
              <a:defRPr sz="800" b="0" i="0">
                <a:solidFill>
                  <a:schemeClr val="tx1">
                    <a:lumMod val="75000"/>
                    <a:lumOff val="25000"/>
                  </a:schemeClr>
                </a:solidFill>
                <a:latin typeface="Ubuntu" panose="020B0504030602030204" pitchFamily="34" charset="0"/>
              </a:defRPr>
            </a:lvl1pPr>
          </a:lstStyle>
          <a:p>
            <a:pPr lvl="0"/>
            <a:r>
              <a:rPr lang="nl-NL"/>
              <a:t>Tips…</a:t>
            </a:r>
          </a:p>
        </p:txBody>
      </p:sp>
      <p:pic>
        <p:nvPicPr>
          <p:cNvPr id="17" name="Afbeelding 16">
            <a:extLst>
              <a:ext uri="{FF2B5EF4-FFF2-40B4-BE49-F238E27FC236}">
                <a16:creationId xmlns:a16="http://schemas.microsoft.com/office/drawing/2014/main" id="{5F71DC1A-91D9-2940-B90B-AD134D9148E0}"/>
              </a:ext>
            </a:extLst>
          </p:cNvPr>
          <p:cNvPicPr>
            <a:picLocks noChangeAspect="1"/>
          </p:cNvPicPr>
          <p:nvPr userDrawn="1"/>
        </p:nvPicPr>
        <p:blipFill>
          <a:blip r:embed="rId4"/>
          <a:stretch>
            <a:fillRect/>
          </a:stretch>
        </p:blipFill>
        <p:spPr>
          <a:xfrm>
            <a:off x="2186355" y="2952294"/>
            <a:ext cx="1962794" cy="1555828"/>
          </a:xfrm>
          <a:prstGeom prst="rect">
            <a:avLst/>
          </a:prstGeom>
        </p:spPr>
      </p:pic>
      <p:sp>
        <p:nvSpPr>
          <p:cNvPr id="18" name="Tijdelijke aanduiding voor tekst 59">
            <a:extLst>
              <a:ext uri="{FF2B5EF4-FFF2-40B4-BE49-F238E27FC236}">
                <a16:creationId xmlns:a16="http://schemas.microsoft.com/office/drawing/2014/main" id="{1783D7E1-0403-6646-B8B0-928D2F562719}"/>
              </a:ext>
            </a:extLst>
          </p:cNvPr>
          <p:cNvSpPr>
            <a:spLocks noGrp="1"/>
          </p:cNvSpPr>
          <p:nvPr>
            <p:ph type="body" sz="quarter" idx="28" hasCustomPrompt="1"/>
          </p:nvPr>
        </p:nvSpPr>
        <p:spPr>
          <a:xfrm>
            <a:off x="2498725" y="3187631"/>
            <a:ext cx="1489848" cy="1101480"/>
          </a:xfrm>
          <a:prstGeom prst="rect">
            <a:avLst/>
          </a:prstGeom>
        </p:spPr>
        <p:txBody>
          <a:bodyPr/>
          <a:lstStyle>
            <a:lvl1pPr>
              <a:defRPr sz="800" b="0" i="0">
                <a:solidFill>
                  <a:schemeClr val="tx1">
                    <a:lumMod val="75000"/>
                    <a:lumOff val="25000"/>
                  </a:schemeClr>
                </a:solidFill>
                <a:latin typeface="Ubuntu" panose="020B0504030602030204" pitchFamily="34" charset="0"/>
              </a:defRPr>
            </a:lvl1pPr>
          </a:lstStyle>
          <a:p>
            <a:pPr lvl="0"/>
            <a:r>
              <a:rPr lang="nl-NL"/>
              <a:t>Tips…</a:t>
            </a:r>
          </a:p>
        </p:txBody>
      </p:sp>
      <p:pic>
        <p:nvPicPr>
          <p:cNvPr id="19" name="Afbeelding 18">
            <a:extLst>
              <a:ext uri="{FF2B5EF4-FFF2-40B4-BE49-F238E27FC236}">
                <a16:creationId xmlns:a16="http://schemas.microsoft.com/office/drawing/2014/main" id="{5A927A6D-C71C-0443-94E8-2EE680B353FF}"/>
              </a:ext>
            </a:extLst>
          </p:cNvPr>
          <p:cNvPicPr>
            <a:picLocks noChangeAspect="1"/>
          </p:cNvPicPr>
          <p:nvPr userDrawn="1"/>
        </p:nvPicPr>
        <p:blipFill>
          <a:blip r:embed="rId3"/>
          <a:stretch>
            <a:fillRect/>
          </a:stretch>
        </p:blipFill>
        <p:spPr>
          <a:xfrm>
            <a:off x="4336884" y="2973531"/>
            <a:ext cx="2038516" cy="1555828"/>
          </a:xfrm>
          <a:prstGeom prst="rect">
            <a:avLst/>
          </a:prstGeom>
        </p:spPr>
      </p:pic>
      <p:sp>
        <p:nvSpPr>
          <p:cNvPr id="20" name="Tijdelijke aanduiding voor tekst 59">
            <a:extLst>
              <a:ext uri="{FF2B5EF4-FFF2-40B4-BE49-F238E27FC236}">
                <a16:creationId xmlns:a16="http://schemas.microsoft.com/office/drawing/2014/main" id="{CE0A1E95-6502-3843-A904-68F19917FF0D}"/>
              </a:ext>
            </a:extLst>
          </p:cNvPr>
          <p:cNvSpPr>
            <a:spLocks noGrp="1"/>
          </p:cNvSpPr>
          <p:nvPr>
            <p:ph type="body" sz="quarter" idx="29" hasCustomPrompt="1"/>
          </p:nvPr>
        </p:nvSpPr>
        <p:spPr>
          <a:xfrm>
            <a:off x="4491098" y="3480438"/>
            <a:ext cx="1617160" cy="842158"/>
          </a:xfrm>
          <a:prstGeom prst="rect">
            <a:avLst/>
          </a:prstGeom>
        </p:spPr>
        <p:txBody>
          <a:bodyPr/>
          <a:lstStyle>
            <a:lvl1pPr>
              <a:defRPr sz="800" b="0" i="0">
                <a:solidFill>
                  <a:schemeClr val="tx1">
                    <a:lumMod val="75000"/>
                    <a:lumOff val="25000"/>
                  </a:schemeClr>
                </a:solidFill>
                <a:latin typeface="Ubuntu" panose="020B0504030602030204" pitchFamily="34" charset="0"/>
              </a:defRPr>
            </a:lvl1pPr>
          </a:lstStyle>
          <a:p>
            <a:pPr lvl="0"/>
            <a:r>
              <a:rPr lang="nl-NL"/>
              <a:t>Tips…</a:t>
            </a:r>
          </a:p>
        </p:txBody>
      </p:sp>
    </p:spTree>
    <p:extLst>
      <p:ext uri="{BB962C8B-B14F-4D97-AF65-F5344CB8AC3E}">
        <p14:creationId xmlns:p14="http://schemas.microsoft.com/office/powerpoint/2010/main" val="3038526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oppen met roken_quote">
    <p:spTree>
      <p:nvGrpSpPr>
        <p:cNvPr id="1" name=""/>
        <p:cNvGrpSpPr/>
        <p:nvPr/>
      </p:nvGrpSpPr>
      <p:grpSpPr>
        <a:xfrm>
          <a:off x="0" y="0"/>
          <a:ext cx="0" cy="0"/>
          <a:chOff x="0" y="0"/>
          <a:chExt cx="0" cy="0"/>
        </a:xfrm>
      </p:grpSpPr>
      <p:sp>
        <p:nvSpPr>
          <p:cNvPr id="26" name="object 14">
            <a:extLst>
              <a:ext uri="{FF2B5EF4-FFF2-40B4-BE49-F238E27FC236}">
                <a16:creationId xmlns:a16="http://schemas.microsoft.com/office/drawing/2014/main" id="{83AE29C0-0024-9A4D-AF42-D95D1B4111CB}"/>
              </a:ext>
            </a:extLst>
          </p:cNvPr>
          <p:cNvSpPr txBox="1"/>
          <p:nvPr userDrawn="1"/>
        </p:nvSpPr>
        <p:spPr>
          <a:xfrm>
            <a:off x="685800" y="160764"/>
            <a:ext cx="1447800" cy="203417"/>
          </a:xfrm>
          <a:prstGeom prst="rect">
            <a:avLst/>
          </a:prstGeom>
        </p:spPr>
        <p:txBody>
          <a:bodyPr vert="horz" wrap="square" lIns="0" tIns="18570" rIns="0" bIns="0" rtlCol="0">
            <a:spAutoFit/>
          </a:bodyPr>
          <a:lstStyle/>
          <a:p>
            <a:pPr marL="8637">
              <a:lnSpc>
                <a:spcPct val="100000"/>
              </a:lnSpc>
              <a:spcBef>
                <a:spcPts val="194"/>
              </a:spcBef>
            </a:pPr>
            <a:r>
              <a:rPr lang="nl-NL" sz="1200" b="1" i="0">
                <a:solidFill>
                  <a:srgbClr val="E40B7C"/>
                </a:solidFill>
                <a:latin typeface="Ubuntu" panose="020B0504030602030204" pitchFamily="34" charset="0"/>
                <a:cs typeface="Calibri" panose="020F0502020204030204" pitchFamily="34" charset="0"/>
              </a:rPr>
              <a:t>Stoppen met roken</a:t>
            </a:r>
            <a:endParaRPr sz="1200" b="1" i="0">
              <a:solidFill>
                <a:srgbClr val="E40B7C"/>
              </a:solidFill>
              <a:latin typeface="Ubuntu" panose="020B0504030602030204" pitchFamily="34" charset="0"/>
              <a:cs typeface="Calibri" panose="020F0502020204030204" pitchFamily="34" charset="0"/>
            </a:endParaRPr>
          </a:p>
        </p:txBody>
      </p:sp>
      <p:pic>
        <p:nvPicPr>
          <p:cNvPr id="8" name="Afbeelding 7">
            <a:extLst>
              <a:ext uri="{FF2B5EF4-FFF2-40B4-BE49-F238E27FC236}">
                <a16:creationId xmlns:a16="http://schemas.microsoft.com/office/drawing/2014/main" id="{758BAD18-3AE0-A548-B6C7-04777BE0CBC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65504" y="133351"/>
            <a:ext cx="327284" cy="304800"/>
          </a:xfrm>
          <a:prstGeom prst="rect">
            <a:avLst/>
          </a:prstGeom>
        </p:spPr>
      </p:pic>
      <p:pic>
        <p:nvPicPr>
          <p:cNvPr id="13" name="Afbeelding 12" descr="Afbeelding met persoon&#10;&#10;Automatisch gegenereerde beschrijving">
            <a:extLst>
              <a:ext uri="{FF2B5EF4-FFF2-40B4-BE49-F238E27FC236}">
                <a16:creationId xmlns:a16="http://schemas.microsoft.com/office/drawing/2014/main" id="{20E1B40A-13DF-D54F-9344-C270778DA51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833" t="19977" b="16345"/>
          <a:stretch/>
        </p:blipFill>
        <p:spPr>
          <a:xfrm>
            <a:off x="76200" y="514350"/>
            <a:ext cx="9067800" cy="3886200"/>
          </a:xfrm>
          <a:prstGeom prst="rect">
            <a:avLst/>
          </a:prstGeom>
        </p:spPr>
      </p:pic>
      <p:pic>
        <p:nvPicPr>
          <p:cNvPr id="16" name="Afbeelding 15">
            <a:extLst>
              <a:ext uri="{FF2B5EF4-FFF2-40B4-BE49-F238E27FC236}">
                <a16:creationId xmlns:a16="http://schemas.microsoft.com/office/drawing/2014/main" id="{9925DED6-11BD-764E-97DC-19A9FDE490A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14350"/>
            <a:ext cx="4724400" cy="3889250"/>
          </a:xfrm>
          <a:prstGeom prst="rect">
            <a:avLst/>
          </a:prstGeom>
        </p:spPr>
      </p:pic>
      <p:sp>
        <p:nvSpPr>
          <p:cNvPr id="7" name="Tijdelijke aanduiding voor afbeelding 8">
            <a:extLst>
              <a:ext uri="{FF2B5EF4-FFF2-40B4-BE49-F238E27FC236}">
                <a16:creationId xmlns:a16="http://schemas.microsoft.com/office/drawing/2014/main" id="{CFBB80B9-6A3E-4CF9-A0D7-7E503DE0EFCD}"/>
              </a:ext>
            </a:extLst>
          </p:cNvPr>
          <p:cNvSpPr>
            <a:spLocks noGrp="1"/>
          </p:cNvSpPr>
          <p:nvPr>
            <p:ph type="pic" sz="quarter" idx="15" hasCustomPrompt="1"/>
          </p:nvPr>
        </p:nvSpPr>
        <p:spPr>
          <a:xfrm>
            <a:off x="228600" y="4580688"/>
            <a:ext cx="1112209" cy="429462"/>
          </a:xfrm>
          <a:prstGeom prst="rect">
            <a:avLst/>
          </a:prstGeom>
          <a:solidFill>
            <a:schemeClr val="bg1"/>
          </a:solidFill>
        </p:spPr>
        <p:txBody>
          <a:bodyPr vert="horz" bIns="0" anchor="ctr" anchorCtr="0">
            <a:noAutofit/>
          </a:bodyPr>
          <a:lstStyle>
            <a:lvl1pPr marL="0" indent="0" algn="ctr">
              <a:lnSpc>
                <a:spcPct val="100000"/>
              </a:lnSpc>
              <a:spcBef>
                <a:spcPts val="0"/>
              </a:spcBef>
              <a:spcAft>
                <a:spcPts val="0"/>
              </a:spcAft>
              <a:buNone/>
              <a:defRPr sz="800" i="1">
                <a:solidFill>
                  <a:schemeClr val="tx1">
                    <a:lumMod val="50000"/>
                    <a:lumOff val="50000"/>
                  </a:schemeClr>
                </a:solidFill>
              </a:defRPr>
            </a:lvl1pPr>
          </a:lstStyle>
          <a:p>
            <a:r>
              <a:rPr lang="en-GB" noProof="0"/>
              <a:t>Upload logo</a:t>
            </a:r>
          </a:p>
        </p:txBody>
      </p:sp>
    </p:spTree>
    <p:extLst>
      <p:ext uri="{BB962C8B-B14F-4D97-AF65-F5344CB8AC3E}">
        <p14:creationId xmlns:p14="http://schemas.microsoft.com/office/powerpoint/2010/main" val="1621116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oken">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8725BC66-CDAE-9846-9687-85694D89975D}"/>
              </a:ext>
            </a:extLst>
          </p:cNvPr>
          <p:cNvSpPr/>
          <p:nvPr userDrawn="1"/>
        </p:nvSpPr>
        <p:spPr>
          <a:xfrm>
            <a:off x="0" y="0"/>
            <a:ext cx="9144000" cy="5143500"/>
          </a:xfrm>
          <a:prstGeom prst="rect">
            <a:avLst/>
          </a:prstGeom>
          <a:solidFill>
            <a:srgbClr val="EAF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Afgeronde rechthoek 27">
            <a:extLst>
              <a:ext uri="{FF2B5EF4-FFF2-40B4-BE49-F238E27FC236}">
                <a16:creationId xmlns:a16="http://schemas.microsoft.com/office/drawing/2014/main" id="{39188650-D915-1C42-9C21-FB52BF8CCAD5}"/>
              </a:ext>
            </a:extLst>
          </p:cNvPr>
          <p:cNvSpPr/>
          <p:nvPr userDrawn="1"/>
        </p:nvSpPr>
        <p:spPr>
          <a:xfrm>
            <a:off x="2530577" y="1250493"/>
            <a:ext cx="2968770" cy="1308630"/>
          </a:xfrm>
          <a:prstGeom prst="roundRect">
            <a:avLst>
              <a:gd name="adj" fmla="val 4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10" name="object 8">
            <a:extLst>
              <a:ext uri="{FF2B5EF4-FFF2-40B4-BE49-F238E27FC236}">
                <a16:creationId xmlns:a16="http://schemas.microsoft.com/office/drawing/2014/main" id="{DAF70C5D-F8CF-2249-B81D-CEFCB4268075}"/>
              </a:ext>
            </a:extLst>
          </p:cNvPr>
          <p:cNvSpPr/>
          <p:nvPr userDrawn="1"/>
        </p:nvSpPr>
        <p:spPr>
          <a:xfrm>
            <a:off x="5023538" y="1137882"/>
            <a:ext cx="49412" cy="24616"/>
          </a:xfrm>
          <a:custGeom>
            <a:avLst/>
            <a:gdLst/>
            <a:ahLst/>
            <a:cxnLst/>
            <a:rect l="l" t="t" r="r" b="b"/>
            <a:pathLst>
              <a:path w="57785" h="36194">
                <a:moveTo>
                  <a:pt x="56248" y="0"/>
                </a:moveTo>
                <a:lnTo>
                  <a:pt x="0" y="1968"/>
                </a:lnTo>
                <a:lnTo>
                  <a:pt x="1181" y="35839"/>
                </a:lnTo>
                <a:lnTo>
                  <a:pt x="57429" y="33883"/>
                </a:lnTo>
                <a:lnTo>
                  <a:pt x="56248" y="0"/>
                </a:lnTo>
                <a:close/>
              </a:path>
            </a:pathLst>
          </a:custGeom>
          <a:solidFill>
            <a:srgbClr val="E8F1F8"/>
          </a:solidFill>
        </p:spPr>
        <p:txBody>
          <a:bodyPr wrap="square" lIns="0" tIns="0" rIns="0" bIns="0" rtlCol="0"/>
          <a:lstStyle/>
          <a:p>
            <a:endParaRPr sz="958">
              <a:latin typeface="Calibri" panose="020F0502020204030204" pitchFamily="34" charset="0"/>
              <a:cs typeface="Calibri" panose="020F0502020204030204" pitchFamily="34" charset="0"/>
            </a:endParaRPr>
          </a:p>
        </p:txBody>
      </p:sp>
      <p:sp>
        <p:nvSpPr>
          <p:cNvPr id="20" name="object 19">
            <a:extLst>
              <a:ext uri="{FF2B5EF4-FFF2-40B4-BE49-F238E27FC236}">
                <a16:creationId xmlns:a16="http://schemas.microsoft.com/office/drawing/2014/main" id="{536FD984-031C-714F-A304-86F5E46E7525}"/>
              </a:ext>
            </a:extLst>
          </p:cNvPr>
          <p:cNvSpPr/>
          <p:nvPr userDrawn="1"/>
        </p:nvSpPr>
        <p:spPr>
          <a:xfrm>
            <a:off x="5241369" y="1145715"/>
            <a:ext cx="125431" cy="307487"/>
          </a:xfrm>
          <a:custGeom>
            <a:avLst/>
            <a:gdLst/>
            <a:ahLst/>
            <a:cxnLst/>
            <a:rect l="l" t="t" r="r" b="b"/>
            <a:pathLst>
              <a:path w="146685" h="452119">
                <a:moveTo>
                  <a:pt x="146164" y="233603"/>
                </a:moveTo>
                <a:lnTo>
                  <a:pt x="145427" y="25400"/>
                </a:lnTo>
                <a:lnTo>
                  <a:pt x="119938" y="0"/>
                </a:lnTo>
                <a:lnTo>
                  <a:pt x="65709" y="0"/>
                </a:lnTo>
                <a:lnTo>
                  <a:pt x="40130" y="5162"/>
                </a:lnTo>
                <a:lnTo>
                  <a:pt x="19243" y="19242"/>
                </a:lnTo>
                <a:lnTo>
                  <a:pt x="5162" y="40124"/>
                </a:lnTo>
                <a:lnTo>
                  <a:pt x="0" y="65697"/>
                </a:lnTo>
                <a:lnTo>
                  <a:pt x="0" y="438835"/>
                </a:lnTo>
                <a:lnTo>
                  <a:pt x="0" y="445846"/>
                </a:lnTo>
                <a:lnTo>
                  <a:pt x="5689" y="451535"/>
                </a:lnTo>
                <a:lnTo>
                  <a:pt x="12700" y="451535"/>
                </a:lnTo>
                <a:lnTo>
                  <a:pt x="57632" y="451535"/>
                </a:lnTo>
                <a:lnTo>
                  <a:pt x="80064" y="446373"/>
                </a:lnTo>
                <a:lnTo>
                  <a:pt x="98383" y="432293"/>
                </a:lnTo>
                <a:lnTo>
                  <a:pt x="110735" y="411411"/>
                </a:lnTo>
                <a:lnTo>
                  <a:pt x="115265" y="385838"/>
                </a:lnTo>
                <a:lnTo>
                  <a:pt x="115265" y="57912"/>
                </a:lnTo>
                <a:lnTo>
                  <a:pt x="71412" y="57912"/>
                </a:lnTo>
                <a:lnTo>
                  <a:pt x="54420" y="62901"/>
                </a:lnTo>
                <a:lnTo>
                  <a:pt x="40692" y="76507"/>
                </a:lnTo>
                <a:lnTo>
                  <a:pt x="31605" y="96691"/>
                </a:lnTo>
                <a:lnTo>
                  <a:pt x="28536" y="121412"/>
                </a:lnTo>
                <a:lnTo>
                  <a:pt x="30226" y="232714"/>
                </a:lnTo>
              </a:path>
            </a:pathLst>
          </a:custGeom>
          <a:noFill/>
          <a:ln w="9525">
            <a:solidFill>
              <a:srgbClr val="E40B7C"/>
            </a:solidFill>
          </a:ln>
        </p:spPr>
        <p:txBody>
          <a:bodyPr wrap="square" lIns="0" tIns="0" rIns="0" bIns="0" rtlCol="0"/>
          <a:lstStyle/>
          <a:p>
            <a:endParaRPr sz="958">
              <a:latin typeface="Calibri" panose="020F0502020204030204" pitchFamily="34" charset="0"/>
              <a:cs typeface="Calibri" panose="020F0502020204030204" pitchFamily="34" charset="0"/>
            </a:endParaRPr>
          </a:p>
        </p:txBody>
      </p:sp>
      <p:sp>
        <p:nvSpPr>
          <p:cNvPr id="31" name="Tijdelijke aanduiding voor inhoud 30">
            <a:extLst>
              <a:ext uri="{FF2B5EF4-FFF2-40B4-BE49-F238E27FC236}">
                <a16:creationId xmlns:a16="http://schemas.microsoft.com/office/drawing/2014/main" id="{487C62C7-E456-1C49-9DDB-5D0FB6567366}"/>
              </a:ext>
            </a:extLst>
          </p:cNvPr>
          <p:cNvSpPr>
            <a:spLocks noGrp="1"/>
          </p:cNvSpPr>
          <p:nvPr>
            <p:ph sz="quarter" idx="14" hasCustomPrompt="1"/>
          </p:nvPr>
        </p:nvSpPr>
        <p:spPr>
          <a:xfrm>
            <a:off x="2687885" y="1404161"/>
            <a:ext cx="2616200" cy="153888"/>
          </a:xfrm>
          <a:prstGeom prst="rect">
            <a:avLst/>
          </a:prstGeom>
        </p:spPr>
        <p:txBody>
          <a:bodyPr/>
          <a:lstStyle>
            <a:lvl1pPr>
              <a:defRPr sz="1000" b="1" i="0">
                <a:solidFill>
                  <a:srgbClr val="E40B7C"/>
                </a:solidFill>
                <a:latin typeface="Ubuntu" panose="020B0504030602030204" pitchFamily="34" charset="0"/>
              </a:defRPr>
            </a:lvl1pPr>
          </a:lstStyle>
          <a:p>
            <a:pPr lvl="0"/>
            <a:r>
              <a:rPr lang="nl-NL"/>
              <a:t>Titel…</a:t>
            </a:r>
          </a:p>
        </p:txBody>
      </p:sp>
      <p:sp>
        <p:nvSpPr>
          <p:cNvPr id="66" name="Afgeronde rechthoek 65">
            <a:extLst>
              <a:ext uri="{FF2B5EF4-FFF2-40B4-BE49-F238E27FC236}">
                <a16:creationId xmlns:a16="http://schemas.microsoft.com/office/drawing/2014/main" id="{0F261603-8C4C-6A49-9B01-EB9417D7AE10}"/>
              </a:ext>
            </a:extLst>
          </p:cNvPr>
          <p:cNvSpPr/>
          <p:nvPr userDrawn="1"/>
        </p:nvSpPr>
        <p:spPr>
          <a:xfrm>
            <a:off x="5643797" y="1246310"/>
            <a:ext cx="2968770" cy="1325439"/>
          </a:xfrm>
          <a:prstGeom prst="roundRect">
            <a:avLst>
              <a:gd name="adj" fmla="val 4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68" name="Tijdelijke aanduiding voor inhoud 30">
            <a:extLst>
              <a:ext uri="{FF2B5EF4-FFF2-40B4-BE49-F238E27FC236}">
                <a16:creationId xmlns:a16="http://schemas.microsoft.com/office/drawing/2014/main" id="{200CF9A8-4993-BB47-B666-B007F4A87185}"/>
              </a:ext>
            </a:extLst>
          </p:cNvPr>
          <p:cNvSpPr>
            <a:spLocks noGrp="1"/>
          </p:cNvSpPr>
          <p:nvPr>
            <p:ph sz="quarter" idx="15" hasCustomPrompt="1"/>
          </p:nvPr>
        </p:nvSpPr>
        <p:spPr>
          <a:xfrm>
            <a:off x="5801105" y="1399979"/>
            <a:ext cx="2616200" cy="153888"/>
          </a:xfrm>
          <a:prstGeom prst="rect">
            <a:avLst/>
          </a:prstGeom>
        </p:spPr>
        <p:txBody>
          <a:bodyPr/>
          <a:lstStyle>
            <a:lvl1pPr>
              <a:defRPr sz="1000" b="1" i="0">
                <a:solidFill>
                  <a:srgbClr val="E40B7C"/>
                </a:solidFill>
                <a:latin typeface="Ubuntu" panose="020B0504030602030204" pitchFamily="34" charset="0"/>
              </a:defRPr>
            </a:lvl1pPr>
          </a:lstStyle>
          <a:p>
            <a:pPr lvl="0"/>
            <a:r>
              <a:rPr lang="nl-NL"/>
              <a:t>Titel…</a:t>
            </a:r>
          </a:p>
        </p:txBody>
      </p:sp>
      <p:sp>
        <p:nvSpPr>
          <p:cNvPr id="70" name="Afgeronde rechthoek 69">
            <a:extLst>
              <a:ext uri="{FF2B5EF4-FFF2-40B4-BE49-F238E27FC236}">
                <a16:creationId xmlns:a16="http://schemas.microsoft.com/office/drawing/2014/main" id="{E9B19AFD-5873-EA48-BB8B-5811399D057E}"/>
              </a:ext>
            </a:extLst>
          </p:cNvPr>
          <p:cNvSpPr/>
          <p:nvPr userDrawn="1"/>
        </p:nvSpPr>
        <p:spPr>
          <a:xfrm>
            <a:off x="2530577" y="2696988"/>
            <a:ext cx="2968770" cy="1308630"/>
          </a:xfrm>
          <a:prstGeom prst="roundRect">
            <a:avLst>
              <a:gd name="adj" fmla="val 4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72" name="Tijdelijke aanduiding voor inhoud 30">
            <a:extLst>
              <a:ext uri="{FF2B5EF4-FFF2-40B4-BE49-F238E27FC236}">
                <a16:creationId xmlns:a16="http://schemas.microsoft.com/office/drawing/2014/main" id="{90928C03-C35F-E343-B824-E7169251721E}"/>
              </a:ext>
            </a:extLst>
          </p:cNvPr>
          <p:cNvSpPr>
            <a:spLocks noGrp="1"/>
          </p:cNvSpPr>
          <p:nvPr>
            <p:ph sz="quarter" idx="16" hasCustomPrompt="1"/>
          </p:nvPr>
        </p:nvSpPr>
        <p:spPr>
          <a:xfrm>
            <a:off x="2687885" y="2850656"/>
            <a:ext cx="2616200" cy="153888"/>
          </a:xfrm>
          <a:prstGeom prst="rect">
            <a:avLst/>
          </a:prstGeom>
        </p:spPr>
        <p:txBody>
          <a:bodyPr/>
          <a:lstStyle>
            <a:lvl1pPr>
              <a:defRPr sz="1000" b="1" i="0">
                <a:solidFill>
                  <a:srgbClr val="E40B7C"/>
                </a:solidFill>
                <a:latin typeface="Ubuntu" panose="020B0504030602030204" pitchFamily="34" charset="0"/>
              </a:defRPr>
            </a:lvl1pPr>
          </a:lstStyle>
          <a:p>
            <a:pPr lvl="0"/>
            <a:r>
              <a:rPr lang="nl-NL"/>
              <a:t>Titel…</a:t>
            </a:r>
          </a:p>
        </p:txBody>
      </p:sp>
      <p:sp>
        <p:nvSpPr>
          <p:cNvPr id="73" name="Afgeronde rechthoek 72">
            <a:extLst>
              <a:ext uri="{FF2B5EF4-FFF2-40B4-BE49-F238E27FC236}">
                <a16:creationId xmlns:a16="http://schemas.microsoft.com/office/drawing/2014/main" id="{8A0A1EC8-DA70-F847-B25B-9965E2C8E754}"/>
              </a:ext>
            </a:extLst>
          </p:cNvPr>
          <p:cNvSpPr/>
          <p:nvPr userDrawn="1"/>
        </p:nvSpPr>
        <p:spPr>
          <a:xfrm>
            <a:off x="5643797" y="2692805"/>
            <a:ext cx="2968770" cy="1308629"/>
          </a:xfrm>
          <a:prstGeom prst="roundRect">
            <a:avLst>
              <a:gd name="adj" fmla="val 4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80" name="Tijdelijke aanduiding voor inhoud 30">
            <a:extLst>
              <a:ext uri="{FF2B5EF4-FFF2-40B4-BE49-F238E27FC236}">
                <a16:creationId xmlns:a16="http://schemas.microsoft.com/office/drawing/2014/main" id="{96EBDD29-90F1-FA47-9CD5-DA20E57B138A}"/>
              </a:ext>
            </a:extLst>
          </p:cNvPr>
          <p:cNvSpPr>
            <a:spLocks noGrp="1"/>
          </p:cNvSpPr>
          <p:nvPr>
            <p:ph sz="quarter" idx="17" hasCustomPrompt="1"/>
          </p:nvPr>
        </p:nvSpPr>
        <p:spPr>
          <a:xfrm>
            <a:off x="5801105" y="2846474"/>
            <a:ext cx="2616200" cy="153888"/>
          </a:xfrm>
          <a:prstGeom prst="rect">
            <a:avLst/>
          </a:prstGeom>
        </p:spPr>
        <p:txBody>
          <a:bodyPr/>
          <a:lstStyle>
            <a:lvl1pPr>
              <a:defRPr sz="1000" b="1" i="0">
                <a:solidFill>
                  <a:srgbClr val="E40B7C"/>
                </a:solidFill>
                <a:latin typeface="Ubuntu" panose="020B0504030602030204" pitchFamily="34" charset="0"/>
              </a:defRPr>
            </a:lvl1pPr>
          </a:lstStyle>
          <a:p>
            <a:pPr lvl="0"/>
            <a:r>
              <a:rPr lang="nl-NL"/>
              <a:t>Titel…</a:t>
            </a:r>
          </a:p>
        </p:txBody>
      </p:sp>
      <p:sp>
        <p:nvSpPr>
          <p:cNvPr id="81" name="Afgeronde rechthoek 80">
            <a:extLst>
              <a:ext uri="{FF2B5EF4-FFF2-40B4-BE49-F238E27FC236}">
                <a16:creationId xmlns:a16="http://schemas.microsoft.com/office/drawing/2014/main" id="{68E95C16-63DB-994F-A203-E20D5C990018}"/>
              </a:ext>
            </a:extLst>
          </p:cNvPr>
          <p:cNvSpPr/>
          <p:nvPr userDrawn="1"/>
        </p:nvSpPr>
        <p:spPr>
          <a:xfrm>
            <a:off x="557551" y="1246310"/>
            <a:ext cx="1822720" cy="2755124"/>
          </a:xfrm>
          <a:prstGeom prst="roundRect">
            <a:avLst>
              <a:gd name="adj" fmla="val 1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83" name="Tijdelijke aanduiding voor inhoud 30">
            <a:extLst>
              <a:ext uri="{FF2B5EF4-FFF2-40B4-BE49-F238E27FC236}">
                <a16:creationId xmlns:a16="http://schemas.microsoft.com/office/drawing/2014/main" id="{1F2C04D5-B9ED-AE45-B68B-623DB8EB89DF}"/>
              </a:ext>
            </a:extLst>
          </p:cNvPr>
          <p:cNvSpPr>
            <a:spLocks noGrp="1"/>
          </p:cNvSpPr>
          <p:nvPr>
            <p:ph sz="quarter" idx="18" hasCustomPrompt="1"/>
          </p:nvPr>
        </p:nvSpPr>
        <p:spPr>
          <a:xfrm>
            <a:off x="714859" y="1399978"/>
            <a:ext cx="1559093" cy="153889"/>
          </a:xfrm>
          <a:prstGeom prst="rect">
            <a:avLst/>
          </a:prstGeom>
        </p:spPr>
        <p:txBody>
          <a:bodyPr/>
          <a:lstStyle>
            <a:lvl1pPr>
              <a:defRPr sz="1000" b="1" i="0">
                <a:solidFill>
                  <a:srgbClr val="E40B7C"/>
                </a:solidFill>
                <a:latin typeface="Ubuntu" panose="020B0504030602030204" pitchFamily="34" charset="0"/>
              </a:defRPr>
            </a:lvl1pPr>
          </a:lstStyle>
          <a:p>
            <a:pPr lvl="0"/>
            <a:r>
              <a:rPr lang="nl-NL"/>
              <a:t>Titel…</a:t>
            </a:r>
          </a:p>
        </p:txBody>
      </p:sp>
      <p:sp>
        <p:nvSpPr>
          <p:cNvPr id="60" name="Tijdelijke aanduiding voor tekst 59">
            <a:extLst>
              <a:ext uri="{FF2B5EF4-FFF2-40B4-BE49-F238E27FC236}">
                <a16:creationId xmlns:a16="http://schemas.microsoft.com/office/drawing/2014/main" id="{5636DEEB-4C9F-8047-A41B-6F7FE9B4B4E7}"/>
              </a:ext>
            </a:extLst>
          </p:cNvPr>
          <p:cNvSpPr>
            <a:spLocks noGrp="1"/>
          </p:cNvSpPr>
          <p:nvPr>
            <p:ph type="body" sz="quarter" idx="19" hasCustomPrompt="1"/>
          </p:nvPr>
        </p:nvSpPr>
        <p:spPr>
          <a:xfrm>
            <a:off x="5801105" y="1625855"/>
            <a:ext cx="2616200" cy="805787"/>
          </a:xfrm>
          <a:prstGeom prst="rect">
            <a:avLst/>
          </a:prstGeom>
        </p:spPr>
        <p:txBody>
          <a:bodyPr/>
          <a:lstStyle>
            <a:lvl1pPr>
              <a:defRPr sz="700" b="0" i="0">
                <a:solidFill>
                  <a:schemeClr val="tx1">
                    <a:lumMod val="75000"/>
                    <a:lumOff val="25000"/>
                  </a:schemeClr>
                </a:solidFill>
                <a:latin typeface="Ubuntu" panose="020B0504030602030204" pitchFamily="34" charset="0"/>
              </a:defRPr>
            </a:lvl1pPr>
          </a:lstStyle>
          <a:p>
            <a:pPr lvl="0"/>
            <a:r>
              <a:rPr lang="nl-NL"/>
              <a:t>Omschrijving…</a:t>
            </a:r>
          </a:p>
        </p:txBody>
      </p:sp>
      <p:sp>
        <p:nvSpPr>
          <p:cNvPr id="84" name="Tijdelijke aanduiding voor tekst 59">
            <a:extLst>
              <a:ext uri="{FF2B5EF4-FFF2-40B4-BE49-F238E27FC236}">
                <a16:creationId xmlns:a16="http://schemas.microsoft.com/office/drawing/2014/main" id="{AD70A44D-51E8-D444-AD10-DD391DE66A41}"/>
              </a:ext>
            </a:extLst>
          </p:cNvPr>
          <p:cNvSpPr>
            <a:spLocks noGrp="1"/>
          </p:cNvSpPr>
          <p:nvPr>
            <p:ph type="body" sz="quarter" idx="20" hasCustomPrompt="1"/>
          </p:nvPr>
        </p:nvSpPr>
        <p:spPr>
          <a:xfrm>
            <a:off x="5801105" y="3063231"/>
            <a:ext cx="2616200" cy="827782"/>
          </a:xfrm>
          <a:prstGeom prst="rect">
            <a:avLst/>
          </a:prstGeom>
        </p:spPr>
        <p:txBody>
          <a:bodyPr/>
          <a:lstStyle>
            <a:lvl1pPr>
              <a:defRPr sz="700" b="0" i="0">
                <a:solidFill>
                  <a:schemeClr val="tx1">
                    <a:lumMod val="75000"/>
                    <a:lumOff val="25000"/>
                  </a:schemeClr>
                </a:solidFill>
                <a:latin typeface="Ubuntu" panose="020B0504030602030204" pitchFamily="34" charset="0"/>
              </a:defRPr>
            </a:lvl1pPr>
          </a:lstStyle>
          <a:p>
            <a:pPr lvl="0"/>
            <a:r>
              <a:rPr lang="nl-NL"/>
              <a:t>Omschrijving…</a:t>
            </a:r>
          </a:p>
        </p:txBody>
      </p:sp>
      <p:sp>
        <p:nvSpPr>
          <p:cNvPr id="85" name="Tijdelijke aanduiding voor tekst 59">
            <a:extLst>
              <a:ext uri="{FF2B5EF4-FFF2-40B4-BE49-F238E27FC236}">
                <a16:creationId xmlns:a16="http://schemas.microsoft.com/office/drawing/2014/main" id="{94DF4BC3-ED6F-5D43-B023-CE31D1315FEB}"/>
              </a:ext>
            </a:extLst>
          </p:cNvPr>
          <p:cNvSpPr>
            <a:spLocks noGrp="1"/>
          </p:cNvSpPr>
          <p:nvPr>
            <p:ph type="body" sz="quarter" idx="21" hasCustomPrompt="1"/>
          </p:nvPr>
        </p:nvSpPr>
        <p:spPr>
          <a:xfrm>
            <a:off x="2687991" y="3063231"/>
            <a:ext cx="2616200" cy="829776"/>
          </a:xfrm>
          <a:prstGeom prst="rect">
            <a:avLst/>
          </a:prstGeom>
        </p:spPr>
        <p:txBody>
          <a:bodyPr/>
          <a:lstStyle>
            <a:lvl1pPr>
              <a:defRPr sz="700" b="0" i="0">
                <a:solidFill>
                  <a:schemeClr val="tx1">
                    <a:lumMod val="75000"/>
                    <a:lumOff val="25000"/>
                  </a:schemeClr>
                </a:solidFill>
                <a:latin typeface="Ubuntu" panose="020B0504030602030204" pitchFamily="34" charset="0"/>
              </a:defRPr>
            </a:lvl1pPr>
          </a:lstStyle>
          <a:p>
            <a:pPr lvl="0"/>
            <a:r>
              <a:rPr lang="nl-NL"/>
              <a:t>Omschrijving…</a:t>
            </a:r>
          </a:p>
        </p:txBody>
      </p:sp>
      <p:sp>
        <p:nvSpPr>
          <p:cNvPr id="86" name="Tijdelijke aanduiding voor tekst 59">
            <a:extLst>
              <a:ext uri="{FF2B5EF4-FFF2-40B4-BE49-F238E27FC236}">
                <a16:creationId xmlns:a16="http://schemas.microsoft.com/office/drawing/2014/main" id="{F22125C5-E8C9-9841-AB70-27AEDBD00B44}"/>
              </a:ext>
            </a:extLst>
          </p:cNvPr>
          <p:cNvSpPr>
            <a:spLocks noGrp="1"/>
          </p:cNvSpPr>
          <p:nvPr>
            <p:ph type="body" sz="quarter" idx="22" hasCustomPrompt="1"/>
          </p:nvPr>
        </p:nvSpPr>
        <p:spPr>
          <a:xfrm>
            <a:off x="2687991" y="1625856"/>
            <a:ext cx="2616200" cy="787653"/>
          </a:xfrm>
          <a:prstGeom prst="rect">
            <a:avLst/>
          </a:prstGeom>
        </p:spPr>
        <p:txBody>
          <a:bodyPr/>
          <a:lstStyle>
            <a:lvl1pPr>
              <a:defRPr sz="700" b="0" i="0">
                <a:solidFill>
                  <a:schemeClr val="tx1">
                    <a:lumMod val="75000"/>
                    <a:lumOff val="25000"/>
                  </a:schemeClr>
                </a:solidFill>
                <a:latin typeface="Ubuntu" panose="020B0504030602030204" pitchFamily="34" charset="0"/>
              </a:defRPr>
            </a:lvl1pPr>
          </a:lstStyle>
          <a:p>
            <a:pPr lvl="0"/>
            <a:r>
              <a:rPr lang="nl-NL"/>
              <a:t>Omschrijving…</a:t>
            </a:r>
          </a:p>
        </p:txBody>
      </p:sp>
      <p:sp>
        <p:nvSpPr>
          <p:cNvPr id="87" name="Tijdelijke aanduiding voor tekst 59">
            <a:extLst>
              <a:ext uri="{FF2B5EF4-FFF2-40B4-BE49-F238E27FC236}">
                <a16:creationId xmlns:a16="http://schemas.microsoft.com/office/drawing/2014/main" id="{73615DA6-F27E-7D4F-A1A0-9D99BE59FC0D}"/>
              </a:ext>
            </a:extLst>
          </p:cNvPr>
          <p:cNvSpPr>
            <a:spLocks noGrp="1"/>
          </p:cNvSpPr>
          <p:nvPr>
            <p:ph type="body" sz="quarter" idx="23" hasCustomPrompt="1"/>
          </p:nvPr>
        </p:nvSpPr>
        <p:spPr>
          <a:xfrm>
            <a:off x="707857" y="1625856"/>
            <a:ext cx="1559093" cy="2234244"/>
          </a:xfrm>
          <a:prstGeom prst="rect">
            <a:avLst/>
          </a:prstGeom>
        </p:spPr>
        <p:txBody>
          <a:bodyPr/>
          <a:lstStyle>
            <a:lvl1pPr>
              <a:defRPr sz="700" b="0" i="0">
                <a:solidFill>
                  <a:schemeClr val="tx1">
                    <a:lumMod val="75000"/>
                    <a:lumOff val="25000"/>
                  </a:schemeClr>
                </a:solidFill>
                <a:latin typeface="Ubuntu" panose="020B0504030602030204" pitchFamily="34" charset="0"/>
              </a:defRPr>
            </a:lvl1pPr>
          </a:lstStyle>
          <a:p>
            <a:pPr lvl="0"/>
            <a:r>
              <a:rPr lang="nl-NL"/>
              <a:t>Omschrijving…</a:t>
            </a:r>
          </a:p>
        </p:txBody>
      </p:sp>
      <p:sp>
        <p:nvSpPr>
          <p:cNvPr id="89" name="object 19">
            <a:extLst>
              <a:ext uri="{FF2B5EF4-FFF2-40B4-BE49-F238E27FC236}">
                <a16:creationId xmlns:a16="http://schemas.microsoft.com/office/drawing/2014/main" id="{B3651D5F-4E0D-C840-9CDB-29F9280F4CBC}"/>
              </a:ext>
            </a:extLst>
          </p:cNvPr>
          <p:cNvSpPr/>
          <p:nvPr userDrawn="1"/>
        </p:nvSpPr>
        <p:spPr>
          <a:xfrm>
            <a:off x="8407916" y="2431643"/>
            <a:ext cx="94347" cy="231287"/>
          </a:xfrm>
          <a:custGeom>
            <a:avLst/>
            <a:gdLst/>
            <a:ahLst/>
            <a:cxnLst/>
            <a:rect l="l" t="t" r="r" b="b"/>
            <a:pathLst>
              <a:path w="146685" h="452119">
                <a:moveTo>
                  <a:pt x="146164" y="233603"/>
                </a:moveTo>
                <a:lnTo>
                  <a:pt x="145427" y="25400"/>
                </a:lnTo>
                <a:lnTo>
                  <a:pt x="119938" y="0"/>
                </a:lnTo>
                <a:lnTo>
                  <a:pt x="65709" y="0"/>
                </a:lnTo>
                <a:lnTo>
                  <a:pt x="40130" y="5162"/>
                </a:lnTo>
                <a:lnTo>
                  <a:pt x="19243" y="19242"/>
                </a:lnTo>
                <a:lnTo>
                  <a:pt x="5162" y="40124"/>
                </a:lnTo>
                <a:lnTo>
                  <a:pt x="0" y="65697"/>
                </a:lnTo>
                <a:lnTo>
                  <a:pt x="0" y="438835"/>
                </a:lnTo>
                <a:lnTo>
                  <a:pt x="0" y="445846"/>
                </a:lnTo>
                <a:lnTo>
                  <a:pt x="5689" y="451535"/>
                </a:lnTo>
                <a:lnTo>
                  <a:pt x="12700" y="451535"/>
                </a:lnTo>
                <a:lnTo>
                  <a:pt x="57632" y="451535"/>
                </a:lnTo>
                <a:lnTo>
                  <a:pt x="80064" y="446373"/>
                </a:lnTo>
                <a:lnTo>
                  <a:pt x="98383" y="432293"/>
                </a:lnTo>
                <a:lnTo>
                  <a:pt x="110735" y="411411"/>
                </a:lnTo>
                <a:lnTo>
                  <a:pt x="115265" y="385838"/>
                </a:lnTo>
                <a:lnTo>
                  <a:pt x="115265" y="57912"/>
                </a:lnTo>
                <a:lnTo>
                  <a:pt x="71412" y="57912"/>
                </a:lnTo>
                <a:lnTo>
                  <a:pt x="54420" y="62901"/>
                </a:lnTo>
                <a:lnTo>
                  <a:pt x="40692" y="76507"/>
                </a:lnTo>
                <a:lnTo>
                  <a:pt x="31605" y="96691"/>
                </a:lnTo>
                <a:lnTo>
                  <a:pt x="28536" y="121412"/>
                </a:lnTo>
                <a:lnTo>
                  <a:pt x="30226" y="232714"/>
                </a:lnTo>
              </a:path>
            </a:pathLst>
          </a:custGeom>
          <a:noFill/>
          <a:ln w="9525">
            <a:solidFill>
              <a:srgbClr val="E40B7C"/>
            </a:solidFill>
          </a:ln>
        </p:spPr>
        <p:txBody>
          <a:bodyPr wrap="square" lIns="0" tIns="0" rIns="0" bIns="0" rtlCol="0"/>
          <a:lstStyle/>
          <a:p>
            <a:endParaRPr sz="958">
              <a:latin typeface="Calibri" panose="020F0502020204030204" pitchFamily="34" charset="0"/>
              <a:cs typeface="Calibri" panose="020F0502020204030204" pitchFamily="34" charset="0"/>
            </a:endParaRPr>
          </a:p>
        </p:txBody>
      </p:sp>
      <p:pic>
        <p:nvPicPr>
          <p:cNvPr id="93" name="Afbeelding 92">
            <a:extLst>
              <a:ext uri="{FF2B5EF4-FFF2-40B4-BE49-F238E27FC236}">
                <a16:creationId xmlns:a16="http://schemas.microsoft.com/office/drawing/2014/main" id="{5ABF0EA8-CABC-E649-A677-25E5082C59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49983"/>
            <a:ext cx="9144000" cy="693517"/>
          </a:xfrm>
          <a:prstGeom prst="rect">
            <a:avLst/>
          </a:prstGeom>
        </p:spPr>
      </p:pic>
      <p:pic>
        <p:nvPicPr>
          <p:cNvPr id="40" name="Graphic 39" descr="Cirkel met pijl naar links met effen opvulling">
            <a:hlinkClick r:id="" action="ppaction://hlinkshowjump?jump=previousslide"/>
            <a:extLst>
              <a:ext uri="{FF2B5EF4-FFF2-40B4-BE49-F238E27FC236}">
                <a16:creationId xmlns:a16="http://schemas.microsoft.com/office/drawing/2014/main" id="{BC26DD77-AA7A-AA41-A111-37C484931E2B}"/>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4418" y="69045"/>
            <a:ext cx="369106" cy="369106"/>
          </a:xfrm>
          <a:prstGeom prst="rect">
            <a:avLst/>
          </a:prstGeom>
        </p:spPr>
      </p:pic>
      <p:pic>
        <p:nvPicPr>
          <p:cNvPr id="43" name="Graphic 42" descr="Cirkel met pijl naar links met effen opvulling">
            <a:hlinkClick r:id="" action="ppaction://hlinkshowjump?jump=nextslide"/>
            <a:extLst>
              <a:ext uri="{FF2B5EF4-FFF2-40B4-BE49-F238E27FC236}">
                <a16:creationId xmlns:a16="http://schemas.microsoft.com/office/drawing/2014/main" id="{998E630A-C2A4-2E48-B253-810969D42112}"/>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8361337" y="69044"/>
            <a:ext cx="369106" cy="369106"/>
          </a:xfrm>
          <a:prstGeom prst="rect">
            <a:avLst/>
          </a:prstGeom>
        </p:spPr>
      </p:pic>
      <p:pic>
        <p:nvPicPr>
          <p:cNvPr id="8" name="Graphic 7">
            <a:extLst>
              <a:ext uri="{FF2B5EF4-FFF2-40B4-BE49-F238E27FC236}">
                <a16:creationId xmlns:a16="http://schemas.microsoft.com/office/drawing/2014/main" id="{E6899853-CCD6-4120-A1BB-1468A361C95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15432" y="4223109"/>
            <a:ext cx="2184968" cy="664348"/>
          </a:xfrm>
          <a:prstGeom prst="rect">
            <a:avLst/>
          </a:prstGeom>
        </p:spPr>
      </p:pic>
      <p:pic>
        <p:nvPicPr>
          <p:cNvPr id="5" name="Afbeelding 4">
            <a:extLst>
              <a:ext uri="{FF2B5EF4-FFF2-40B4-BE49-F238E27FC236}">
                <a16:creationId xmlns:a16="http://schemas.microsoft.com/office/drawing/2014/main" id="{FE0A01AC-F4E5-4256-A92F-09CD28FE553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313281" y="3707960"/>
            <a:ext cx="1373820" cy="1599916"/>
          </a:xfrm>
          <a:prstGeom prst="rect">
            <a:avLst/>
          </a:prstGeom>
        </p:spPr>
      </p:pic>
      <p:grpSp>
        <p:nvGrpSpPr>
          <p:cNvPr id="34" name="Groep 33">
            <a:extLst>
              <a:ext uri="{FF2B5EF4-FFF2-40B4-BE49-F238E27FC236}">
                <a16:creationId xmlns:a16="http://schemas.microsoft.com/office/drawing/2014/main" id="{48FBE790-B15F-484A-87AE-BCCC379BE417}"/>
              </a:ext>
            </a:extLst>
          </p:cNvPr>
          <p:cNvGrpSpPr/>
          <p:nvPr userDrawn="1"/>
        </p:nvGrpSpPr>
        <p:grpSpPr>
          <a:xfrm>
            <a:off x="8730444" y="118554"/>
            <a:ext cx="270081" cy="270081"/>
            <a:chOff x="8730444" y="118555"/>
            <a:chExt cx="270081" cy="270081"/>
          </a:xfrm>
        </p:grpSpPr>
        <p:sp>
          <p:nvSpPr>
            <p:cNvPr id="35" name="Ovaal 34">
              <a:hlinkClick r:id="rId8" action="ppaction://hlinksldjump"/>
              <a:extLst>
                <a:ext uri="{FF2B5EF4-FFF2-40B4-BE49-F238E27FC236}">
                  <a16:creationId xmlns:a16="http://schemas.microsoft.com/office/drawing/2014/main" id="{63A10F2A-C886-4249-86C0-2C95A6FDCDDB}"/>
                </a:ext>
              </a:extLst>
            </p:cNvPr>
            <p:cNvSpPr/>
            <p:nvPr userDrawn="1"/>
          </p:nvSpPr>
          <p:spPr>
            <a:xfrm>
              <a:off x="8730444" y="118555"/>
              <a:ext cx="270081" cy="270081"/>
            </a:xfrm>
            <a:prstGeom prst="ellipse">
              <a:avLst/>
            </a:prstGeom>
            <a:noFill/>
            <a:ln w="22479">
              <a:solidFill>
                <a:srgbClr val="E40B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6" name="Graphic 35">
              <a:hlinkClick r:id="rId8" action="ppaction://hlinksldjump"/>
              <a:extLst>
                <a:ext uri="{FF2B5EF4-FFF2-40B4-BE49-F238E27FC236}">
                  <a16:creationId xmlns:a16="http://schemas.microsoft.com/office/drawing/2014/main" id="{D092CB96-4555-8248-B6E4-01B5F82EF918}"/>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8784943" y="181595"/>
              <a:ext cx="161081" cy="144000"/>
            </a:xfrm>
            <a:prstGeom prst="rect">
              <a:avLst/>
            </a:prstGeom>
          </p:spPr>
        </p:pic>
      </p:grpSp>
      <p:sp>
        <p:nvSpPr>
          <p:cNvPr id="32" name="object 14">
            <a:extLst>
              <a:ext uri="{FF2B5EF4-FFF2-40B4-BE49-F238E27FC236}">
                <a16:creationId xmlns:a16="http://schemas.microsoft.com/office/drawing/2014/main" id="{40204051-51E5-4A11-937E-2CAE1F51FF0D}"/>
              </a:ext>
            </a:extLst>
          </p:cNvPr>
          <p:cNvSpPr txBox="1"/>
          <p:nvPr userDrawn="1"/>
        </p:nvSpPr>
        <p:spPr>
          <a:xfrm>
            <a:off x="1219247" y="389850"/>
            <a:ext cx="2667000" cy="326528"/>
          </a:xfrm>
          <a:prstGeom prst="rect">
            <a:avLst/>
          </a:prstGeom>
        </p:spPr>
        <p:txBody>
          <a:bodyPr vert="horz" wrap="square" lIns="0" tIns="18570" rIns="0" bIns="0" rtlCol="0">
            <a:spAutoFit/>
          </a:bodyPr>
          <a:lstStyle/>
          <a:p>
            <a:pPr marL="8637">
              <a:lnSpc>
                <a:spcPct val="100000"/>
              </a:lnSpc>
              <a:spcBef>
                <a:spcPts val="194"/>
              </a:spcBef>
            </a:pPr>
            <a:r>
              <a:rPr lang="nl-NL" sz="2000" b="1" i="0">
                <a:solidFill>
                  <a:srgbClr val="E40B7C"/>
                </a:solidFill>
                <a:latin typeface="Ubuntu" panose="020B0504030602030204" pitchFamily="34" charset="0"/>
                <a:cs typeface="Calibri" panose="020F0502020204030204" pitchFamily="34" charset="0"/>
              </a:rPr>
              <a:t>Stoppen met roken</a:t>
            </a:r>
            <a:endParaRPr sz="2000" b="1" i="0">
              <a:solidFill>
                <a:srgbClr val="E40B7C"/>
              </a:solidFill>
              <a:latin typeface="Ubuntu" panose="020B0504030602030204" pitchFamily="34" charset="0"/>
              <a:cs typeface="Calibri" panose="020F0502020204030204" pitchFamily="34" charset="0"/>
            </a:endParaRPr>
          </a:p>
        </p:txBody>
      </p:sp>
      <p:pic>
        <p:nvPicPr>
          <p:cNvPr id="33" name="Afbeelding 32">
            <a:extLst>
              <a:ext uri="{FF2B5EF4-FFF2-40B4-BE49-F238E27FC236}">
                <a16:creationId xmlns:a16="http://schemas.microsoft.com/office/drawing/2014/main" id="{592FCF07-5242-466A-B8A4-4DE9CFB3ABA7}"/>
              </a:ext>
            </a:extLst>
          </p:cNvPr>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536430" y="318464"/>
            <a:ext cx="479049" cy="446139"/>
          </a:xfrm>
          <a:prstGeom prst="rect">
            <a:avLst/>
          </a:prstGeom>
        </p:spPr>
      </p:pic>
      <p:sp>
        <p:nvSpPr>
          <p:cNvPr id="38" name="Tekstvak 37">
            <a:extLst>
              <a:ext uri="{FF2B5EF4-FFF2-40B4-BE49-F238E27FC236}">
                <a16:creationId xmlns:a16="http://schemas.microsoft.com/office/drawing/2014/main" id="{14AB42BD-F413-4270-83E5-76A813FCA156}"/>
              </a:ext>
            </a:extLst>
          </p:cNvPr>
          <p:cNvSpPr txBox="1"/>
          <p:nvPr userDrawn="1"/>
        </p:nvSpPr>
        <p:spPr>
          <a:xfrm>
            <a:off x="466036" y="777012"/>
            <a:ext cx="7914668" cy="264558"/>
          </a:xfrm>
          <a:prstGeom prst="rect">
            <a:avLst/>
          </a:prstGeom>
          <a:noFill/>
        </p:spPr>
        <p:txBody>
          <a:bodyPr wrap="square" rIns="0" numCol="1" rtlCol="0">
            <a:noAutofit/>
          </a:bodyPr>
          <a:lstStyle/>
          <a:p>
            <a:r>
              <a:rPr lang="nl-NL" sz="900" b="0" i="0" kern="1200">
                <a:solidFill>
                  <a:schemeClr val="tx1">
                    <a:lumMod val="75000"/>
                    <a:lumOff val="25000"/>
                  </a:schemeClr>
                </a:solidFill>
                <a:effectLst/>
                <a:latin typeface="Ubuntu" panose="020B0504030602030204" pitchFamily="34" charset="0"/>
                <a:ea typeface="+mn-ea"/>
                <a:cs typeface="+mn-cs"/>
              </a:rPr>
              <a:t>Roken is van invloed op je gezondheid. Minder roken, of liever nog niet roken, kan je winst opleveren. </a:t>
            </a:r>
            <a:br>
              <a:rPr lang="nl-NL" sz="900" b="0" i="0" kern="1200">
                <a:solidFill>
                  <a:schemeClr val="tx1">
                    <a:lumMod val="75000"/>
                    <a:lumOff val="25000"/>
                  </a:schemeClr>
                </a:solidFill>
                <a:effectLst/>
                <a:latin typeface="Ubuntu" panose="020B0504030602030204" pitchFamily="34" charset="0"/>
                <a:ea typeface="+mn-ea"/>
                <a:cs typeface="+mn-cs"/>
              </a:rPr>
            </a:br>
            <a:r>
              <a:rPr lang="nl-NL" sz="900" b="0" i="0" kern="1200">
                <a:solidFill>
                  <a:schemeClr val="tx1">
                    <a:lumMod val="75000"/>
                    <a:lumOff val="25000"/>
                  </a:schemeClr>
                </a:solidFill>
                <a:effectLst/>
                <a:latin typeface="Ubuntu" panose="020B0504030602030204" pitchFamily="34" charset="0"/>
                <a:ea typeface="+mn-ea"/>
                <a:cs typeface="+mn-cs"/>
              </a:rPr>
              <a:t>Je hebt hierdoor bijvoorbeeld minder kans op ziektes en je bespaart geld.</a:t>
            </a:r>
          </a:p>
        </p:txBody>
      </p:sp>
    </p:spTree>
    <p:extLst>
      <p:ext uri="{BB962C8B-B14F-4D97-AF65-F5344CB8AC3E}">
        <p14:creationId xmlns:p14="http://schemas.microsoft.com/office/powerpoint/2010/main" val="396633760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3.sv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5.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28"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 Target="../slides/slid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Afbeelding 17">
            <a:extLst>
              <a:ext uri="{FF2B5EF4-FFF2-40B4-BE49-F238E27FC236}">
                <a16:creationId xmlns:a16="http://schemas.microsoft.com/office/drawing/2014/main" id="{8EF83190-A6DD-454C-8752-3B1AE8364FAB}"/>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rot="20838985">
            <a:off x="8078209" y="4531246"/>
            <a:ext cx="895234" cy="498378"/>
          </a:xfrm>
          <a:prstGeom prst="rect">
            <a:avLst/>
          </a:prstGeom>
        </p:spPr>
      </p:pic>
      <p:pic>
        <p:nvPicPr>
          <p:cNvPr id="19" name="Graphic 18" descr="Cirkel met pijl naar links met effen opvulling">
            <a:hlinkClick r:id="" action="ppaction://hlinkshowjump?jump=previousslide"/>
            <a:extLst>
              <a:ext uri="{FF2B5EF4-FFF2-40B4-BE49-F238E27FC236}">
                <a16:creationId xmlns:a16="http://schemas.microsoft.com/office/drawing/2014/main" id="{43527075-16DC-E541-A60D-EFE745870EF6}"/>
              </a:ext>
            </a:extLst>
          </p:cNvPr>
          <p:cNvPicPr>
            <a:picLocks noChangeAspect="1"/>
          </p:cNvPicPr>
          <p:nvPr userDrawn="1"/>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8034418" y="69044"/>
            <a:ext cx="369106" cy="369106"/>
          </a:xfrm>
          <a:prstGeom prst="rect">
            <a:avLst/>
          </a:prstGeom>
        </p:spPr>
      </p:pic>
      <p:pic>
        <p:nvPicPr>
          <p:cNvPr id="20" name="Graphic 19" descr="Cirkel met pijl naar links met effen opvulling">
            <a:hlinkClick r:id="" action="ppaction://hlinkshowjump?jump=nextslide"/>
            <a:extLst>
              <a:ext uri="{FF2B5EF4-FFF2-40B4-BE49-F238E27FC236}">
                <a16:creationId xmlns:a16="http://schemas.microsoft.com/office/drawing/2014/main" id="{4DC1D684-CF1D-8941-BC5D-C26B3F1CCA3F}"/>
              </a:ext>
            </a:extLst>
          </p:cNvPr>
          <p:cNvPicPr>
            <a:picLocks noChangeAspect="1"/>
          </p:cNvPicPr>
          <p:nvPr userDrawn="1"/>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rot="10800000">
            <a:off x="8361337" y="69043"/>
            <a:ext cx="369106" cy="369106"/>
          </a:xfrm>
          <a:prstGeom prst="rect">
            <a:avLst/>
          </a:prstGeom>
        </p:spPr>
      </p:pic>
      <p:grpSp>
        <p:nvGrpSpPr>
          <p:cNvPr id="22" name="Groep 21">
            <a:extLst>
              <a:ext uri="{FF2B5EF4-FFF2-40B4-BE49-F238E27FC236}">
                <a16:creationId xmlns:a16="http://schemas.microsoft.com/office/drawing/2014/main" id="{0AC1ADE1-A26F-884F-868C-2272969DF316}"/>
              </a:ext>
            </a:extLst>
          </p:cNvPr>
          <p:cNvGrpSpPr/>
          <p:nvPr userDrawn="1"/>
        </p:nvGrpSpPr>
        <p:grpSpPr>
          <a:xfrm>
            <a:off x="8730444" y="118554"/>
            <a:ext cx="270081" cy="270081"/>
            <a:chOff x="8730444" y="118555"/>
            <a:chExt cx="270081" cy="270081"/>
          </a:xfrm>
        </p:grpSpPr>
        <p:sp>
          <p:nvSpPr>
            <p:cNvPr id="25" name="Ovaal 24">
              <a:hlinkClick r:id="rId27" action="ppaction://hlinksldjump"/>
              <a:extLst>
                <a:ext uri="{FF2B5EF4-FFF2-40B4-BE49-F238E27FC236}">
                  <a16:creationId xmlns:a16="http://schemas.microsoft.com/office/drawing/2014/main" id="{3DA84D20-8F3D-4748-A6E8-D881531E0F5A}"/>
                </a:ext>
              </a:extLst>
            </p:cNvPr>
            <p:cNvSpPr/>
            <p:nvPr userDrawn="1"/>
          </p:nvSpPr>
          <p:spPr>
            <a:xfrm>
              <a:off x="8730444" y="118555"/>
              <a:ext cx="270081" cy="270081"/>
            </a:xfrm>
            <a:prstGeom prst="ellipse">
              <a:avLst/>
            </a:prstGeom>
            <a:noFill/>
            <a:ln w="22479">
              <a:solidFill>
                <a:srgbClr val="E40B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6" name="Graphic 25">
              <a:hlinkClick r:id="rId27" action="ppaction://hlinksldjump"/>
              <a:extLst>
                <a:ext uri="{FF2B5EF4-FFF2-40B4-BE49-F238E27FC236}">
                  <a16:creationId xmlns:a16="http://schemas.microsoft.com/office/drawing/2014/main" id="{127CBA33-E7AC-784B-BB4E-6EDF03F8C657}"/>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8784943" y="181595"/>
              <a:ext cx="161081" cy="144000"/>
            </a:xfrm>
            <a:prstGeom prst="rect">
              <a:avLst/>
            </a:prstGeom>
          </p:spPr>
        </p:pic>
      </p:grpSp>
    </p:spTree>
  </p:cSld>
  <p:clrMap bg1="lt1" tx1="dk1" bg2="lt2" tx2="dk2" accent1="accent1" accent2="accent2" accent3="accent3" accent4="accent4" accent5="accent5" accent6="accent6" hlink="hlink" folHlink="folHlink"/>
  <p:sldLayoutIdLst>
    <p:sldLayoutId id="2147483661" r:id="rId1"/>
    <p:sldLayoutId id="2147483692" r:id="rId2"/>
    <p:sldLayoutId id="2147483693" r:id="rId3"/>
    <p:sldLayoutId id="2147483688" r:id="rId4"/>
    <p:sldLayoutId id="2147483674" r:id="rId5"/>
    <p:sldLayoutId id="2147483665" r:id="rId6"/>
    <p:sldLayoutId id="2147483683" r:id="rId7"/>
    <p:sldLayoutId id="2147483679" r:id="rId8"/>
    <p:sldLayoutId id="2147483675" r:id="rId9"/>
    <p:sldLayoutId id="2147483684" r:id="rId10"/>
    <p:sldLayoutId id="2147483680" r:id="rId11"/>
    <p:sldLayoutId id="2147483676" r:id="rId12"/>
    <p:sldLayoutId id="2147483685" r:id="rId13"/>
    <p:sldLayoutId id="2147483682" r:id="rId14"/>
    <p:sldLayoutId id="2147483678" r:id="rId15"/>
    <p:sldLayoutId id="2147483687" r:id="rId16"/>
    <p:sldLayoutId id="2147483689" r:id="rId17"/>
    <p:sldLayoutId id="2147483690" r:id="rId18"/>
    <p:sldLayoutId id="2147483691" r:id="rId19"/>
    <p:sldLayoutId id="2147483681" r:id="rId20"/>
    <p:sldLayoutId id="2147483677" r:id="rId21"/>
    <p:sldLayoutId id="2147483686" r:id="rId22"/>
  </p:sldLayoutIdLst>
  <p:txStyles>
    <p:titleStyle>
      <a:lvl1pPr>
        <a:defRPr>
          <a:latin typeface="+mj-lt"/>
          <a:ea typeface="+mj-ea"/>
          <a:cs typeface="Calibri" panose="020F0502020204030204" pitchFamily="34" charset="0"/>
        </a:defRPr>
      </a:lvl1pPr>
    </p:titleStyle>
    <p:bodyStyle>
      <a:lvl1pPr marL="0">
        <a:defRPr>
          <a:latin typeface="Calibri" panose="020F0502020204030204" pitchFamily="34" charset="0"/>
          <a:ea typeface="+mn-ea"/>
          <a:cs typeface="Calibri" panose="020F0502020204030204" pitchFamily="34" charset="0"/>
        </a:defRPr>
      </a:lvl1pPr>
      <a:lvl2pPr marL="310942">
        <a:defRPr>
          <a:latin typeface="+mn-lt"/>
          <a:ea typeface="+mn-ea"/>
          <a:cs typeface="+mn-cs"/>
        </a:defRPr>
      </a:lvl2pPr>
      <a:lvl3pPr marL="621883">
        <a:defRPr>
          <a:latin typeface="+mn-lt"/>
          <a:ea typeface="+mn-ea"/>
          <a:cs typeface="+mn-cs"/>
        </a:defRPr>
      </a:lvl3pPr>
      <a:lvl4pPr marL="932825">
        <a:defRPr>
          <a:latin typeface="+mn-lt"/>
          <a:ea typeface="+mn-ea"/>
          <a:cs typeface="+mn-cs"/>
        </a:defRPr>
      </a:lvl4pPr>
      <a:lvl5pPr marL="1243767">
        <a:defRPr>
          <a:latin typeface="+mn-lt"/>
          <a:ea typeface="+mn-ea"/>
          <a:cs typeface="+mn-cs"/>
        </a:defRPr>
      </a:lvl5pPr>
      <a:lvl6pPr marL="1554709">
        <a:defRPr>
          <a:latin typeface="+mn-lt"/>
          <a:ea typeface="+mn-ea"/>
          <a:cs typeface="+mn-cs"/>
        </a:defRPr>
      </a:lvl6pPr>
      <a:lvl7pPr marL="1865650">
        <a:defRPr>
          <a:latin typeface="+mn-lt"/>
          <a:ea typeface="+mn-ea"/>
          <a:cs typeface="+mn-cs"/>
        </a:defRPr>
      </a:lvl7pPr>
      <a:lvl8pPr marL="2176592">
        <a:defRPr>
          <a:latin typeface="+mn-lt"/>
          <a:ea typeface="+mn-ea"/>
          <a:cs typeface="+mn-cs"/>
        </a:defRPr>
      </a:lvl8pPr>
      <a:lvl9pPr marL="2487534">
        <a:defRPr>
          <a:latin typeface="+mn-lt"/>
          <a:ea typeface="+mn-ea"/>
          <a:cs typeface="+mn-cs"/>
        </a:defRPr>
      </a:lvl9pPr>
    </p:bodyStyle>
    <p:otherStyle>
      <a:lvl1pPr marL="0">
        <a:defRPr>
          <a:latin typeface="+mn-lt"/>
          <a:ea typeface="+mn-ea"/>
          <a:cs typeface="+mn-cs"/>
        </a:defRPr>
      </a:lvl1pPr>
      <a:lvl2pPr marL="310942">
        <a:defRPr>
          <a:latin typeface="+mn-lt"/>
          <a:ea typeface="+mn-ea"/>
          <a:cs typeface="+mn-cs"/>
        </a:defRPr>
      </a:lvl2pPr>
      <a:lvl3pPr marL="621883">
        <a:defRPr>
          <a:latin typeface="+mn-lt"/>
          <a:ea typeface="+mn-ea"/>
          <a:cs typeface="+mn-cs"/>
        </a:defRPr>
      </a:lvl3pPr>
      <a:lvl4pPr marL="932825">
        <a:defRPr>
          <a:latin typeface="+mn-lt"/>
          <a:ea typeface="+mn-ea"/>
          <a:cs typeface="+mn-cs"/>
        </a:defRPr>
      </a:lvl4pPr>
      <a:lvl5pPr marL="1243767">
        <a:defRPr>
          <a:latin typeface="+mn-lt"/>
          <a:ea typeface="+mn-ea"/>
          <a:cs typeface="+mn-cs"/>
        </a:defRPr>
      </a:lvl5pPr>
      <a:lvl6pPr marL="1554709">
        <a:defRPr>
          <a:latin typeface="+mn-lt"/>
          <a:ea typeface="+mn-ea"/>
          <a:cs typeface="+mn-cs"/>
        </a:defRPr>
      </a:lvl6pPr>
      <a:lvl7pPr marL="1865650">
        <a:defRPr>
          <a:latin typeface="+mn-lt"/>
          <a:ea typeface="+mn-ea"/>
          <a:cs typeface="+mn-cs"/>
        </a:defRPr>
      </a:lvl7pPr>
      <a:lvl8pPr marL="2176592">
        <a:defRPr>
          <a:latin typeface="+mn-lt"/>
          <a:ea typeface="+mn-ea"/>
          <a:cs typeface="+mn-cs"/>
        </a:defRPr>
      </a:lvl8pPr>
      <a:lvl9pPr marL="2487534">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bcm.n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hyperlink" Target="https://werk-portal.nl/#/programmas/app-en-leersnacks-sterk-aan-het-werk/gezonde-leefstijl/leersnack-fit-aan-het-werk" TargetMode="Externa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hyperlink" Target="https://werk-portal.nl/#/programmas/app-en-leersnacks-sterk-aan-het-werk/gezonde-leefstijl/leersnack-gezond-eten" TargetMode="Externa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hyperlink" Target="https://werk-portal.nl/#/programmas/app-en-leersnacks-sterk-aan-het-werk/gezonde-leefstij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s://werk-portal.nl/#/programmas/app-en-leersnacks-sterk-aan-het-werk/gezonde-leefstijl/leersnack-fit-aan-het-werk"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72F3DB05-1D83-7A4F-810C-3596B479B573}"/>
              </a:ext>
            </a:extLst>
          </p:cNvPr>
          <p:cNvSpPr>
            <a:spLocks noGrp="1"/>
          </p:cNvSpPr>
          <p:nvPr>
            <p:ph type="pic" sz="quarter" idx="14"/>
          </p:nvPr>
        </p:nvSpPr>
        <p:spPr/>
      </p:sp>
      <p:sp>
        <p:nvSpPr>
          <p:cNvPr id="15" name="Tijdelijke aanduiding voor tekst 14">
            <a:extLst>
              <a:ext uri="{FF2B5EF4-FFF2-40B4-BE49-F238E27FC236}">
                <a16:creationId xmlns:a16="http://schemas.microsoft.com/office/drawing/2014/main" id="{7BD58FD0-A475-5D48-9904-FD54EFA388E0}"/>
              </a:ext>
            </a:extLst>
          </p:cNvPr>
          <p:cNvSpPr>
            <a:spLocks noGrp="1"/>
          </p:cNvSpPr>
          <p:nvPr>
            <p:ph type="body" sz="quarter" idx="12"/>
          </p:nvPr>
        </p:nvSpPr>
        <p:spPr/>
        <p:txBody>
          <a:bodyPr/>
          <a:lstStyle/>
          <a:p>
            <a:endParaRPr lang="nl-NL"/>
          </a:p>
        </p:txBody>
      </p:sp>
      <p:sp>
        <p:nvSpPr>
          <p:cNvPr id="11" name="Tekstvak 10">
            <a:extLst>
              <a:ext uri="{FF2B5EF4-FFF2-40B4-BE49-F238E27FC236}">
                <a16:creationId xmlns:a16="http://schemas.microsoft.com/office/drawing/2014/main" id="{331AB6B0-E96A-964A-BDAD-FD389353D981}"/>
              </a:ext>
            </a:extLst>
          </p:cNvPr>
          <p:cNvSpPr txBox="1"/>
          <p:nvPr/>
        </p:nvSpPr>
        <p:spPr>
          <a:xfrm>
            <a:off x="381818" y="4862267"/>
            <a:ext cx="4418783" cy="230832"/>
          </a:xfrm>
          <a:prstGeom prst="rect">
            <a:avLst/>
          </a:prstGeom>
          <a:noFill/>
        </p:spPr>
        <p:txBody>
          <a:bodyPr wrap="square" rtlCol="0">
            <a:spAutoFit/>
          </a:bodyPr>
          <a:lstStyle/>
          <a:p>
            <a:r>
              <a:rPr lang="nl-NL" sz="900">
                <a:solidFill>
                  <a:schemeClr val="tx1">
                    <a:lumMod val="75000"/>
                    <a:lumOff val="25000"/>
                  </a:schemeClr>
                </a:solidFill>
              </a:rPr>
              <a:t>Heb je een vraag of wil je meer weten? Lees dan </a:t>
            </a:r>
            <a:r>
              <a:rPr lang="nl-NL" sz="900" b="1" u="sng">
                <a:solidFill>
                  <a:srgbClr val="E40B7C"/>
                </a:solidFill>
                <a:hlinkClick r:id="rId3">
                  <a:extLst>
                    <a:ext uri="{A12FA001-AC4F-418D-AE19-62706E023703}">
                      <ahyp:hlinkClr xmlns:ahyp="http://schemas.microsoft.com/office/drawing/2018/hyperlinkcolor" val="tx"/>
                    </a:ext>
                  </a:extLst>
                </a:hlinkClick>
              </a:rPr>
              <a:t>hier</a:t>
            </a:r>
            <a:r>
              <a:rPr lang="nl-NL" sz="900">
                <a:solidFill>
                  <a:schemeClr val="tx1">
                    <a:lumMod val="75000"/>
                    <a:lumOff val="25000"/>
                  </a:schemeClr>
                </a:solidFill>
              </a:rPr>
              <a:t> meer. </a:t>
            </a:r>
            <a:endParaRPr lang="nl-NL" sz="900">
              <a:solidFill>
                <a:srgbClr val="E40B7C"/>
              </a:solidFill>
            </a:endParaRPr>
          </a:p>
        </p:txBody>
      </p:sp>
    </p:spTree>
    <p:extLst>
      <p:ext uri="{BB962C8B-B14F-4D97-AF65-F5344CB8AC3E}">
        <p14:creationId xmlns:p14="http://schemas.microsoft.com/office/powerpoint/2010/main" val="2242489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82F516B4-1A92-4A1F-BECE-8CD3DE87D4D3}"/>
              </a:ext>
            </a:extLst>
          </p:cNvPr>
          <p:cNvSpPr>
            <a:spLocks noGrp="1"/>
          </p:cNvSpPr>
          <p:nvPr>
            <p:ph type="pic" sz="quarter" idx="15"/>
          </p:nvPr>
        </p:nvSpPr>
        <p:spPr>
          <a:xfrm>
            <a:off x="228600" y="4580688"/>
            <a:ext cx="1680882" cy="429462"/>
          </a:xfrm>
        </p:spPr>
      </p:sp>
      <p:sp>
        <p:nvSpPr>
          <p:cNvPr id="4" name="Tekstvak 3">
            <a:extLst>
              <a:ext uri="{FF2B5EF4-FFF2-40B4-BE49-F238E27FC236}">
                <a16:creationId xmlns:a16="http://schemas.microsoft.com/office/drawing/2014/main" id="{EE9C2E70-1B3A-4967-9A8F-E8CCE807D730}"/>
              </a:ext>
            </a:extLst>
          </p:cNvPr>
          <p:cNvSpPr txBox="1"/>
          <p:nvPr/>
        </p:nvSpPr>
        <p:spPr>
          <a:xfrm>
            <a:off x="403412" y="1590163"/>
            <a:ext cx="2770094" cy="1384995"/>
          </a:xfrm>
          <a:prstGeom prst="rect">
            <a:avLst/>
          </a:prstGeom>
          <a:noFill/>
        </p:spPr>
        <p:txBody>
          <a:bodyPr wrap="square" rtlCol="0">
            <a:spAutoFit/>
          </a:bodyPr>
          <a:lstStyle/>
          <a:p>
            <a:pPr algn="l"/>
            <a:r>
              <a:rPr lang="nl-NL" sz="2800">
                <a:solidFill>
                  <a:schemeClr val="bg1"/>
                </a:solidFill>
                <a:latin typeface="Ubuntu" panose="020B0504030602030204" pitchFamily="34" charset="0"/>
              </a:rPr>
              <a:t>Wie vooruit kijkt, ziet alleen </a:t>
            </a:r>
            <a:br>
              <a:rPr lang="nl-NL" sz="2800">
                <a:solidFill>
                  <a:schemeClr val="bg1"/>
                </a:solidFill>
                <a:latin typeface="Ubuntu" panose="020B0504030602030204" pitchFamily="34" charset="0"/>
              </a:rPr>
            </a:br>
            <a:r>
              <a:rPr lang="nl-NL" sz="2800">
                <a:solidFill>
                  <a:schemeClr val="bg1"/>
                </a:solidFill>
                <a:latin typeface="Ubuntu" panose="020B0504030602030204" pitchFamily="34" charset="0"/>
              </a:rPr>
              <a:t>de toekomst.</a:t>
            </a:r>
          </a:p>
        </p:txBody>
      </p:sp>
    </p:spTree>
    <p:extLst>
      <p:ext uri="{BB962C8B-B14F-4D97-AF65-F5344CB8AC3E}">
        <p14:creationId xmlns:p14="http://schemas.microsoft.com/office/powerpoint/2010/main" val="1177893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E9A3699-6169-BF40-8ECE-E8F16736936E}"/>
              </a:ext>
            </a:extLst>
          </p:cNvPr>
          <p:cNvSpPr>
            <a:spLocks noGrp="1"/>
          </p:cNvSpPr>
          <p:nvPr>
            <p:ph sz="quarter" idx="14"/>
          </p:nvPr>
        </p:nvSpPr>
        <p:spPr/>
        <p:txBody>
          <a:bodyPr/>
          <a:lstStyle/>
          <a:p>
            <a:endParaRPr lang="nl-NL"/>
          </a:p>
        </p:txBody>
      </p:sp>
      <p:sp>
        <p:nvSpPr>
          <p:cNvPr id="3" name="Tijdelijke aanduiding voor inhoud 2">
            <a:extLst>
              <a:ext uri="{FF2B5EF4-FFF2-40B4-BE49-F238E27FC236}">
                <a16:creationId xmlns:a16="http://schemas.microsoft.com/office/drawing/2014/main" id="{A4E208A8-D5EF-6946-AF8E-1D19154304DC}"/>
              </a:ext>
            </a:extLst>
          </p:cNvPr>
          <p:cNvSpPr>
            <a:spLocks noGrp="1"/>
          </p:cNvSpPr>
          <p:nvPr>
            <p:ph sz="quarter" idx="18"/>
          </p:nvPr>
        </p:nvSpPr>
        <p:spPr/>
        <p:txBody>
          <a:bodyPr/>
          <a:lstStyle/>
          <a:p>
            <a:endParaRPr lang="nl-NL"/>
          </a:p>
        </p:txBody>
      </p:sp>
      <p:sp>
        <p:nvSpPr>
          <p:cNvPr id="4" name="Tijdelijke aanduiding voor tekst 3">
            <a:extLst>
              <a:ext uri="{FF2B5EF4-FFF2-40B4-BE49-F238E27FC236}">
                <a16:creationId xmlns:a16="http://schemas.microsoft.com/office/drawing/2014/main" id="{A919297F-A54F-3F40-A74C-DAFE04C67A4F}"/>
              </a:ext>
            </a:extLst>
          </p:cNvPr>
          <p:cNvSpPr>
            <a:spLocks noGrp="1"/>
          </p:cNvSpPr>
          <p:nvPr>
            <p:ph type="body" sz="quarter" idx="19"/>
          </p:nvPr>
        </p:nvSpPr>
        <p:spPr/>
        <p:txBody>
          <a:bodyPr/>
          <a:lstStyle/>
          <a:p>
            <a:endParaRPr lang="nl-NL"/>
          </a:p>
        </p:txBody>
      </p:sp>
      <p:sp>
        <p:nvSpPr>
          <p:cNvPr id="5" name="Tijdelijke aanduiding voor tekst 4">
            <a:extLst>
              <a:ext uri="{FF2B5EF4-FFF2-40B4-BE49-F238E27FC236}">
                <a16:creationId xmlns:a16="http://schemas.microsoft.com/office/drawing/2014/main" id="{FA09DB74-FFD0-4A41-B543-390DD50BB289}"/>
              </a:ext>
            </a:extLst>
          </p:cNvPr>
          <p:cNvSpPr>
            <a:spLocks noGrp="1"/>
          </p:cNvSpPr>
          <p:nvPr>
            <p:ph type="body" sz="quarter" idx="20"/>
          </p:nvPr>
        </p:nvSpPr>
        <p:spPr/>
        <p:txBody>
          <a:bodyPr/>
          <a:lstStyle/>
          <a:p>
            <a:endParaRPr lang="nl-NL"/>
          </a:p>
        </p:txBody>
      </p:sp>
      <p:sp>
        <p:nvSpPr>
          <p:cNvPr id="6" name="Tijdelijke aanduiding voor tekst 5">
            <a:extLst>
              <a:ext uri="{FF2B5EF4-FFF2-40B4-BE49-F238E27FC236}">
                <a16:creationId xmlns:a16="http://schemas.microsoft.com/office/drawing/2014/main" id="{6B7610A3-4C3E-C043-AB4C-E80898DEFAF5}"/>
              </a:ext>
            </a:extLst>
          </p:cNvPr>
          <p:cNvSpPr>
            <a:spLocks noGrp="1"/>
          </p:cNvSpPr>
          <p:nvPr>
            <p:ph type="body" sz="quarter" idx="21"/>
          </p:nvPr>
        </p:nvSpPr>
        <p:spPr/>
        <p:txBody>
          <a:bodyPr/>
          <a:lstStyle/>
          <a:p>
            <a:endParaRPr lang="nl-NL"/>
          </a:p>
        </p:txBody>
      </p:sp>
      <p:sp>
        <p:nvSpPr>
          <p:cNvPr id="7" name="Tijdelijke aanduiding voor tekst 6">
            <a:extLst>
              <a:ext uri="{FF2B5EF4-FFF2-40B4-BE49-F238E27FC236}">
                <a16:creationId xmlns:a16="http://schemas.microsoft.com/office/drawing/2014/main" id="{42FEE563-3B40-F24A-8AAE-68E6D995C531}"/>
              </a:ext>
            </a:extLst>
          </p:cNvPr>
          <p:cNvSpPr>
            <a:spLocks noGrp="1"/>
          </p:cNvSpPr>
          <p:nvPr>
            <p:ph type="body" sz="quarter" idx="22"/>
          </p:nvPr>
        </p:nvSpPr>
        <p:spPr/>
        <p:txBody>
          <a:bodyPr/>
          <a:lstStyle/>
          <a:p>
            <a:endParaRPr lang="nl-NL"/>
          </a:p>
        </p:txBody>
      </p:sp>
      <p:sp>
        <p:nvSpPr>
          <p:cNvPr id="8" name="Tijdelijke aanduiding voor tekst 7">
            <a:extLst>
              <a:ext uri="{FF2B5EF4-FFF2-40B4-BE49-F238E27FC236}">
                <a16:creationId xmlns:a16="http://schemas.microsoft.com/office/drawing/2014/main" id="{D3DF9AA8-B7D0-6D44-A252-6881A9ABCD31}"/>
              </a:ext>
            </a:extLst>
          </p:cNvPr>
          <p:cNvSpPr>
            <a:spLocks noGrp="1"/>
          </p:cNvSpPr>
          <p:nvPr>
            <p:ph type="body" sz="quarter" idx="23"/>
          </p:nvPr>
        </p:nvSpPr>
        <p:spPr/>
        <p:txBody>
          <a:bodyPr/>
          <a:lstStyle/>
          <a:p>
            <a:endParaRPr lang="nl-NL"/>
          </a:p>
        </p:txBody>
      </p:sp>
      <p:sp>
        <p:nvSpPr>
          <p:cNvPr id="9" name="Tijdelijke aanduiding voor inhoud 8">
            <a:extLst>
              <a:ext uri="{FF2B5EF4-FFF2-40B4-BE49-F238E27FC236}">
                <a16:creationId xmlns:a16="http://schemas.microsoft.com/office/drawing/2014/main" id="{FF602A07-0AD0-0240-AA9A-C1BE8AA1C1F8}"/>
              </a:ext>
            </a:extLst>
          </p:cNvPr>
          <p:cNvSpPr>
            <a:spLocks noGrp="1"/>
          </p:cNvSpPr>
          <p:nvPr>
            <p:ph sz="quarter" idx="24"/>
          </p:nvPr>
        </p:nvSpPr>
        <p:spPr/>
        <p:txBody>
          <a:bodyPr/>
          <a:lstStyle/>
          <a:p>
            <a:endParaRPr lang="nl-NL"/>
          </a:p>
        </p:txBody>
      </p:sp>
      <p:sp>
        <p:nvSpPr>
          <p:cNvPr id="10" name="Tijdelijke aanduiding voor inhoud 9">
            <a:extLst>
              <a:ext uri="{FF2B5EF4-FFF2-40B4-BE49-F238E27FC236}">
                <a16:creationId xmlns:a16="http://schemas.microsoft.com/office/drawing/2014/main" id="{6EE07803-3CBE-B340-BBA3-F73453336813}"/>
              </a:ext>
            </a:extLst>
          </p:cNvPr>
          <p:cNvSpPr>
            <a:spLocks noGrp="1"/>
          </p:cNvSpPr>
          <p:nvPr>
            <p:ph sz="quarter" idx="25"/>
          </p:nvPr>
        </p:nvSpPr>
        <p:spPr/>
        <p:txBody>
          <a:bodyPr/>
          <a:lstStyle/>
          <a:p>
            <a:endParaRPr lang="nl-NL"/>
          </a:p>
        </p:txBody>
      </p:sp>
      <p:sp>
        <p:nvSpPr>
          <p:cNvPr id="11" name="Tijdelijke aanduiding voor inhoud 10">
            <a:extLst>
              <a:ext uri="{FF2B5EF4-FFF2-40B4-BE49-F238E27FC236}">
                <a16:creationId xmlns:a16="http://schemas.microsoft.com/office/drawing/2014/main" id="{A9859722-8758-F54E-BD2B-D0EB1E31EE02}"/>
              </a:ext>
            </a:extLst>
          </p:cNvPr>
          <p:cNvSpPr>
            <a:spLocks noGrp="1"/>
          </p:cNvSpPr>
          <p:nvPr>
            <p:ph sz="quarter" idx="26"/>
          </p:nvPr>
        </p:nvSpPr>
        <p:spPr/>
        <p:txBody>
          <a:bodyPr/>
          <a:lstStyle/>
          <a:p>
            <a:endParaRPr lang="nl-NL"/>
          </a:p>
        </p:txBody>
      </p:sp>
    </p:spTree>
    <p:extLst>
      <p:ext uri="{BB962C8B-B14F-4D97-AF65-F5344CB8AC3E}">
        <p14:creationId xmlns:p14="http://schemas.microsoft.com/office/powerpoint/2010/main" val="699185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2FE8F99-A26D-42F7-A3B8-E0058F95AEF0}"/>
              </a:ext>
            </a:extLst>
          </p:cNvPr>
          <p:cNvSpPr>
            <a:spLocks noGrp="1"/>
          </p:cNvSpPr>
          <p:nvPr>
            <p:ph type="body" sz="quarter" idx="24"/>
          </p:nvPr>
        </p:nvSpPr>
        <p:spPr>
          <a:xfrm>
            <a:off x="4333738" y="1410080"/>
            <a:ext cx="1422030" cy="1333811"/>
          </a:xfrm>
        </p:spPr>
        <p:txBody>
          <a:bodyPr/>
          <a:lstStyle/>
          <a:p>
            <a:r>
              <a:rPr lang="nl-NL" dirty="0"/>
              <a:t>Check voordat je van start gaat altijd of er </a:t>
            </a:r>
            <a:r>
              <a:rPr lang="nl-NL" b="1" dirty="0"/>
              <a:t>iets anders </a:t>
            </a:r>
            <a:r>
              <a:rPr lang="nl-NL" dirty="0"/>
              <a:t>is dat moet worden aangepakt. Of dat dit het goede </a:t>
            </a:r>
            <a:r>
              <a:rPr lang="nl-NL" b="1" dirty="0"/>
              <a:t>moment</a:t>
            </a:r>
            <a:r>
              <a:rPr lang="nl-NL" dirty="0"/>
              <a:t> is om te beginnen. Als je stress of schulden hebt, is een gedragsverandering lastig.</a:t>
            </a:r>
          </a:p>
          <a:p>
            <a:endParaRPr lang="nl-NL" dirty="0"/>
          </a:p>
          <a:p>
            <a:endParaRPr lang="nl-NL" dirty="0"/>
          </a:p>
        </p:txBody>
      </p:sp>
      <p:sp>
        <p:nvSpPr>
          <p:cNvPr id="3" name="Tijdelijke aanduiding voor tekst 2">
            <a:extLst>
              <a:ext uri="{FF2B5EF4-FFF2-40B4-BE49-F238E27FC236}">
                <a16:creationId xmlns:a16="http://schemas.microsoft.com/office/drawing/2014/main" id="{2106F3DF-636F-4EA6-AF57-FF7C7E1EBAC0}"/>
              </a:ext>
            </a:extLst>
          </p:cNvPr>
          <p:cNvSpPr>
            <a:spLocks noGrp="1"/>
          </p:cNvSpPr>
          <p:nvPr>
            <p:ph type="body" sz="quarter" idx="25"/>
          </p:nvPr>
        </p:nvSpPr>
        <p:spPr/>
        <p:txBody>
          <a:bodyPr/>
          <a:lstStyle/>
          <a:p>
            <a:r>
              <a:rPr lang="nl-NL"/>
              <a:t>Verwacht niet van jezelf dat een nieuwe gewoonte aanleren zonder horten en stoten gaat. Houd het </a:t>
            </a:r>
            <a:r>
              <a:rPr lang="nl-NL" b="1"/>
              <a:t>einddoel</a:t>
            </a:r>
            <a:r>
              <a:rPr lang="nl-NL"/>
              <a:t> in zicht, maar laat je niet ontmoedigen als het tussendoor niet goed gaat.</a:t>
            </a:r>
          </a:p>
          <a:p>
            <a:endParaRPr lang="nl-NL"/>
          </a:p>
        </p:txBody>
      </p:sp>
      <p:sp>
        <p:nvSpPr>
          <p:cNvPr id="4" name="Tijdelijke aanduiding voor tekst 3">
            <a:extLst>
              <a:ext uri="{FF2B5EF4-FFF2-40B4-BE49-F238E27FC236}">
                <a16:creationId xmlns:a16="http://schemas.microsoft.com/office/drawing/2014/main" id="{15114A68-7CA0-43CF-B106-A033D3252FDA}"/>
              </a:ext>
            </a:extLst>
          </p:cNvPr>
          <p:cNvSpPr>
            <a:spLocks noGrp="1"/>
          </p:cNvSpPr>
          <p:nvPr>
            <p:ph type="body" sz="quarter" idx="26"/>
          </p:nvPr>
        </p:nvSpPr>
        <p:spPr/>
        <p:txBody>
          <a:bodyPr/>
          <a:lstStyle/>
          <a:p>
            <a:r>
              <a:rPr lang="nl-NL" dirty="0"/>
              <a:t>Wil je weten hoeveel, </a:t>
            </a:r>
            <a:r>
              <a:rPr lang="nl-NL" b="1" dirty="0"/>
              <a:t>suiker, cafeïne, alcohol of zout </a:t>
            </a:r>
            <a:r>
              <a:rPr lang="nl-NL" dirty="0"/>
              <a:t>ergens in zit? Of ben je nieuwsgierig naar de andere voedingsstoffen? Lees dan het </a:t>
            </a:r>
            <a:r>
              <a:rPr lang="nl-NL" b="1" dirty="0"/>
              <a:t>etiket</a:t>
            </a:r>
            <a:r>
              <a:rPr lang="nl-NL" dirty="0"/>
              <a:t> van een verpakking.</a:t>
            </a:r>
          </a:p>
        </p:txBody>
      </p:sp>
    </p:spTree>
    <p:extLst>
      <p:ext uri="{BB962C8B-B14F-4D97-AF65-F5344CB8AC3E}">
        <p14:creationId xmlns:p14="http://schemas.microsoft.com/office/powerpoint/2010/main" val="3104335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62398065-44D9-4E71-9428-9C162D5D0987}"/>
              </a:ext>
            </a:extLst>
          </p:cNvPr>
          <p:cNvSpPr>
            <a:spLocks noGrp="1"/>
          </p:cNvSpPr>
          <p:nvPr>
            <p:ph type="pic" sz="quarter" idx="15"/>
          </p:nvPr>
        </p:nvSpPr>
        <p:spPr>
          <a:xfrm>
            <a:off x="228600" y="4580688"/>
            <a:ext cx="1680882" cy="429462"/>
          </a:xfrm>
        </p:spPr>
      </p:sp>
      <p:sp>
        <p:nvSpPr>
          <p:cNvPr id="4" name="Tekstvak 3">
            <a:extLst>
              <a:ext uri="{FF2B5EF4-FFF2-40B4-BE49-F238E27FC236}">
                <a16:creationId xmlns:a16="http://schemas.microsoft.com/office/drawing/2014/main" id="{A0D673CC-BA43-41C2-AC90-6D4B97E6B35B}"/>
              </a:ext>
            </a:extLst>
          </p:cNvPr>
          <p:cNvSpPr txBox="1"/>
          <p:nvPr/>
        </p:nvSpPr>
        <p:spPr>
          <a:xfrm>
            <a:off x="403412" y="1590163"/>
            <a:ext cx="2678205" cy="1384995"/>
          </a:xfrm>
          <a:prstGeom prst="rect">
            <a:avLst/>
          </a:prstGeom>
          <a:noFill/>
        </p:spPr>
        <p:txBody>
          <a:bodyPr wrap="square" rtlCol="0">
            <a:spAutoFit/>
          </a:bodyPr>
          <a:lstStyle/>
          <a:p>
            <a:pPr algn="l"/>
            <a:r>
              <a:rPr lang="nl-NL" sz="2800">
                <a:solidFill>
                  <a:schemeClr val="bg1"/>
                </a:solidFill>
                <a:latin typeface="Ubuntu" panose="020B0504030602030204" pitchFamily="34" charset="0"/>
              </a:rPr>
              <a:t>Als je soms even stilstaat, kom je verder.</a:t>
            </a:r>
          </a:p>
        </p:txBody>
      </p:sp>
    </p:spTree>
    <p:extLst>
      <p:ext uri="{BB962C8B-B14F-4D97-AF65-F5344CB8AC3E}">
        <p14:creationId xmlns:p14="http://schemas.microsoft.com/office/powerpoint/2010/main" val="1710649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D9169332-F406-0744-B264-7EB6B3C14DC3}"/>
              </a:ext>
            </a:extLst>
          </p:cNvPr>
          <p:cNvSpPr>
            <a:spLocks noGrp="1"/>
          </p:cNvSpPr>
          <p:nvPr>
            <p:ph sz="quarter" idx="14"/>
          </p:nvPr>
        </p:nvSpPr>
        <p:spPr/>
        <p:txBody>
          <a:bodyPr/>
          <a:lstStyle/>
          <a:p>
            <a:endParaRPr lang="nl-NL"/>
          </a:p>
        </p:txBody>
      </p:sp>
      <p:sp>
        <p:nvSpPr>
          <p:cNvPr id="13" name="Tijdelijke aanduiding voor inhoud 12">
            <a:extLst>
              <a:ext uri="{FF2B5EF4-FFF2-40B4-BE49-F238E27FC236}">
                <a16:creationId xmlns:a16="http://schemas.microsoft.com/office/drawing/2014/main" id="{3DC5E49C-1081-DF4E-A7BD-8DE5410DA31B}"/>
              </a:ext>
            </a:extLst>
          </p:cNvPr>
          <p:cNvSpPr>
            <a:spLocks noGrp="1"/>
          </p:cNvSpPr>
          <p:nvPr>
            <p:ph sz="quarter" idx="18"/>
          </p:nvPr>
        </p:nvSpPr>
        <p:spPr/>
        <p:txBody>
          <a:bodyPr/>
          <a:lstStyle/>
          <a:p>
            <a:endParaRPr lang="nl-NL"/>
          </a:p>
        </p:txBody>
      </p:sp>
      <p:sp>
        <p:nvSpPr>
          <p:cNvPr id="14" name="Tijdelijke aanduiding voor tekst 13">
            <a:extLst>
              <a:ext uri="{FF2B5EF4-FFF2-40B4-BE49-F238E27FC236}">
                <a16:creationId xmlns:a16="http://schemas.microsoft.com/office/drawing/2014/main" id="{74915D8B-B775-A546-82BC-8346E3C40B28}"/>
              </a:ext>
            </a:extLst>
          </p:cNvPr>
          <p:cNvSpPr>
            <a:spLocks noGrp="1"/>
          </p:cNvSpPr>
          <p:nvPr>
            <p:ph type="body" sz="quarter" idx="22"/>
          </p:nvPr>
        </p:nvSpPr>
        <p:spPr/>
        <p:txBody>
          <a:bodyPr/>
          <a:lstStyle/>
          <a:p>
            <a:endParaRPr lang="nl-NL"/>
          </a:p>
        </p:txBody>
      </p:sp>
      <p:sp>
        <p:nvSpPr>
          <p:cNvPr id="15" name="Tijdelijke aanduiding voor tekst 14">
            <a:extLst>
              <a:ext uri="{FF2B5EF4-FFF2-40B4-BE49-F238E27FC236}">
                <a16:creationId xmlns:a16="http://schemas.microsoft.com/office/drawing/2014/main" id="{04BB002A-0BA0-4F4C-96A4-3BF326D6CE37}"/>
              </a:ext>
            </a:extLst>
          </p:cNvPr>
          <p:cNvSpPr>
            <a:spLocks noGrp="1"/>
          </p:cNvSpPr>
          <p:nvPr>
            <p:ph type="body" sz="quarter" idx="23"/>
          </p:nvPr>
        </p:nvSpPr>
        <p:spPr/>
        <p:txBody>
          <a:bodyPr/>
          <a:lstStyle/>
          <a:p>
            <a:endParaRPr lang="nl-NL"/>
          </a:p>
        </p:txBody>
      </p:sp>
      <p:sp>
        <p:nvSpPr>
          <p:cNvPr id="16" name="Tijdelijke aanduiding voor inhoud 15">
            <a:extLst>
              <a:ext uri="{FF2B5EF4-FFF2-40B4-BE49-F238E27FC236}">
                <a16:creationId xmlns:a16="http://schemas.microsoft.com/office/drawing/2014/main" id="{1A6BD0A8-19AC-CF44-874A-C5648BBA5890}"/>
              </a:ext>
            </a:extLst>
          </p:cNvPr>
          <p:cNvSpPr>
            <a:spLocks noGrp="1"/>
          </p:cNvSpPr>
          <p:nvPr>
            <p:ph sz="quarter" idx="24"/>
          </p:nvPr>
        </p:nvSpPr>
        <p:spPr/>
        <p:txBody>
          <a:bodyPr/>
          <a:lstStyle/>
          <a:p>
            <a:endParaRPr lang="nl-NL"/>
          </a:p>
        </p:txBody>
      </p:sp>
      <p:sp>
        <p:nvSpPr>
          <p:cNvPr id="17" name="Tijdelijke aanduiding voor tekst 16">
            <a:extLst>
              <a:ext uri="{FF2B5EF4-FFF2-40B4-BE49-F238E27FC236}">
                <a16:creationId xmlns:a16="http://schemas.microsoft.com/office/drawing/2014/main" id="{E5939592-D65E-5C46-9609-5E3EE22E5893}"/>
              </a:ext>
            </a:extLst>
          </p:cNvPr>
          <p:cNvSpPr>
            <a:spLocks noGrp="1"/>
          </p:cNvSpPr>
          <p:nvPr>
            <p:ph type="body" sz="quarter" idx="25"/>
          </p:nvPr>
        </p:nvSpPr>
        <p:spPr/>
        <p:txBody>
          <a:bodyPr/>
          <a:lstStyle/>
          <a:p>
            <a:endParaRPr lang="nl-NL"/>
          </a:p>
        </p:txBody>
      </p:sp>
      <p:sp>
        <p:nvSpPr>
          <p:cNvPr id="18" name="Tijdelijke aanduiding voor inhoud 17">
            <a:extLst>
              <a:ext uri="{FF2B5EF4-FFF2-40B4-BE49-F238E27FC236}">
                <a16:creationId xmlns:a16="http://schemas.microsoft.com/office/drawing/2014/main" id="{E0068524-FF29-2C48-AB82-1E22E46E762E}"/>
              </a:ext>
            </a:extLst>
          </p:cNvPr>
          <p:cNvSpPr>
            <a:spLocks noGrp="1"/>
          </p:cNvSpPr>
          <p:nvPr>
            <p:ph sz="quarter" idx="26"/>
          </p:nvPr>
        </p:nvSpPr>
        <p:spPr/>
        <p:txBody>
          <a:bodyPr/>
          <a:lstStyle/>
          <a:p>
            <a:endParaRPr lang="nl-NL"/>
          </a:p>
        </p:txBody>
      </p:sp>
      <p:sp>
        <p:nvSpPr>
          <p:cNvPr id="19" name="Tijdelijke aanduiding voor tekst 18">
            <a:extLst>
              <a:ext uri="{FF2B5EF4-FFF2-40B4-BE49-F238E27FC236}">
                <a16:creationId xmlns:a16="http://schemas.microsoft.com/office/drawing/2014/main" id="{30190B19-47F6-1B41-BDA0-05DB07E0E82F}"/>
              </a:ext>
            </a:extLst>
          </p:cNvPr>
          <p:cNvSpPr>
            <a:spLocks noGrp="1"/>
          </p:cNvSpPr>
          <p:nvPr>
            <p:ph type="body" sz="quarter" idx="27"/>
          </p:nvPr>
        </p:nvSpPr>
        <p:spPr/>
        <p:txBody>
          <a:bodyPr/>
          <a:lstStyle/>
          <a:p>
            <a:endParaRPr lang="nl-NL"/>
          </a:p>
        </p:txBody>
      </p:sp>
      <p:sp>
        <p:nvSpPr>
          <p:cNvPr id="20" name="Tijdelijke aanduiding voor inhoud 19">
            <a:extLst>
              <a:ext uri="{FF2B5EF4-FFF2-40B4-BE49-F238E27FC236}">
                <a16:creationId xmlns:a16="http://schemas.microsoft.com/office/drawing/2014/main" id="{0D1881A4-14C3-124C-99C4-F8D3C19CAC64}"/>
              </a:ext>
            </a:extLst>
          </p:cNvPr>
          <p:cNvSpPr>
            <a:spLocks noGrp="1"/>
          </p:cNvSpPr>
          <p:nvPr>
            <p:ph sz="quarter" idx="28"/>
          </p:nvPr>
        </p:nvSpPr>
        <p:spPr/>
        <p:txBody>
          <a:bodyPr/>
          <a:lstStyle/>
          <a:p>
            <a:endParaRPr lang="nl-NL"/>
          </a:p>
        </p:txBody>
      </p:sp>
      <p:sp>
        <p:nvSpPr>
          <p:cNvPr id="21" name="Tijdelijke aanduiding voor tekst 20">
            <a:extLst>
              <a:ext uri="{FF2B5EF4-FFF2-40B4-BE49-F238E27FC236}">
                <a16:creationId xmlns:a16="http://schemas.microsoft.com/office/drawing/2014/main" id="{F59BB954-05F1-F94A-A1ED-691B0522F1EA}"/>
              </a:ext>
            </a:extLst>
          </p:cNvPr>
          <p:cNvSpPr>
            <a:spLocks noGrp="1"/>
          </p:cNvSpPr>
          <p:nvPr>
            <p:ph type="body" sz="quarter" idx="29"/>
          </p:nvPr>
        </p:nvSpPr>
        <p:spPr/>
        <p:txBody>
          <a:bodyPr/>
          <a:lstStyle/>
          <a:p>
            <a:endParaRPr lang="nl-NL"/>
          </a:p>
        </p:txBody>
      </p:sp>
    </p:spTree>
    <p:extLst>
      <p:ext uri="{BB962C8B-B14F-4D97-AF65-F5344CB8AC3E}">
        <p14:creationId xmlns:p14="http://schemas.microsoft.com/office/powerpoint/2010/main" val="2682038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E92B9B4-B1B7-4F70-A89F-C1943657AD83}"/>
              </a:ext>
            </a:extLst>
          </p:cNvPr>
          <p:cNvSpPr>
            <a:spLocks noGrp="1"/>
          </p:cNvSpPr>
          <p:nvPr>
            <p:ph type="body" sz="quarter" idx="22"/>
          </p:nvPr>
        </p:nvSpPr>
        <p:spPr/>
        <p:txBody>
          <a:bodyPr/>
          <a:lstStyle/>
          <a:p>
            <a:r>
              <a:rPr lang="nl-NL" dirty="0"/>
              <a:t>Bewuste verandering vraagt veel qua </a:t>
            </a:r>
            <a:r>
              <a:rPr lang="nl-NL" b="1" dirty="0"/>
              <a:t>motivatie</a:t>
            </a:r>
            <a:r>
              <a:rPr lang="nl-NL" dirty="0"/>
              <a:t> en </a:t>
            </a:r>
            <a:r>
              <a:rPr lang="nl-NL" b="1" dirty="0"/>
              <a:t>doorzettingsvermogen</a:t>
            </a:r>
            <a:r>
              <a:rPr lang="nl-NL" dirty="0"/>
              <a:t>. Je komt pas in beweging als het je iets oplevert of als je ergens last van hebt. Breng dit daarom samen eens in kaart.</a:t>
            </a:r>
          </a:p>
          <a:p>
            <a:endParaRPr lang="nl-NL" dirty="0"/>
          </a:p>
          <a:p>
            <a:endParaRPr lang="nl-NL" dirty="0"/>
          </a:p>
        </p:txBody>
      </p:sp>
      <p:sp>
        <p:nvSpPr>
          <p:cNvPr id="4" name="Tijdelijke aanduiding voor tekst 3">
            <a:extLst>
              <a:ext uri="{FF2B5EF4-FFF2-40B4-BE49-F238E27FC236}">
                <a16:creationId xmlns:a16="http://schemas.microsoft.com/office/drawing/2014/main" id="{233C6390-BD19-4A6E-998E-3616B28AF19C}"/>
              </a:ext>
            </a:extLst>
          </p:cNvPr>
          <p:cNvSpPr>
            <a:spLocks noGrp="1"/>
          </p:cNvSpPr>
          <p:nvPr>
            <p:ph type="body" sz="quarter" idx="27"/>
          </p:nvPr>
        </p:nvSpPr>
        <p:spPr/>
        <p:txBody>
          <a:bodyPr/>
          <a:lstStyle/>
          <a:p>
            <a:r>
              <a:rPr lang="nl-NL" b="1"/>
              <a:t>Slaap</a:t>
            </a:r>
            <a:r>
              <a:rPr lang="nl-NL"/>
              <a:t> genoeg. De meeste mensen hebben zo’n acht uur slaap per nacht nodig. </a:t>
            </a:r>
          </a:p>
        </p:txBody>
      </p:sp>
      <p:sp>
        <p:nvSpPr>
          <p:cNvPr id="3" name="Tijdelijke aanduiding voor tekst 2">
            <a:extLst>
              <a:ext uri="{FF2B5EF4-FFF2-40B4-BE49-F238E27FC236}">
                <a16:creationId xmlns:a16="http://schemas.microsoft.com/office/drawing/2014/main" id="{CAF583E4-61DF-4E34-8775-D13AD938FF0E}"/>
              </a:ext>
            </a:extLst>
          </p:cNvPr>
          <p:cNvSpPr>
            <a:spLocks noGrp="1"/>
          </p:cNvSpPr>
          <p:nvPr>
            <p:ph type="body" sz="quarter" idx="26"/>
          </p:nvPr>
        </p:nvSpPr>
        <p:spPr/>
        <p:txBody>
          <a:bodyPr/>
          <a:lstStyle/>
          <a:p>
            <a:r>
              <a:rPr lang="nl-NL" dirty="0"/>
              <a:t>Stel </a:t>
            </a:r>
            <a:r>
              <a:rPr lang="nl-NL" b="1" dirty="0"/>
              <a:t>concrete doelen</a:t>
            </a:r>
            <a:r>
              <a:rPr lang="nl-NL" dirty="0"/>
              <a:t>. Maak het makkelijk, aantrekkelijk, sociaal en tijdgebonden.</a:t>
            </a:r>
          </a:p>
          <a:p>
            <a:endParaRPr lang="nl-NL" dirty="0"/>
          </a:p>
        </p:txBody>
      </p:sp>
      <p:sp>
        <p:nvSpPr>
          <p:cNvPr id="5" name="Tijdelijke aanduiding voor tekst 4">
            <a:extLst>
              <a:ext uri="{FF2B5EF4-FFF2-40B4-BE49-F238E27FC236}">
                <a16:creationId xmlns:a16="http://schemas.microsoft.com/office/drawing/2014/main" id="{6019DD0E-AA15-D74B-9B55-E2486323E6BB}"/>
              </a:ext>
            </a:extLst>
          </p:cNvPr>
          <p:cNvSpPr>
            <a:spLocks noGrp="1"/>
          </p:cNvSpPr>
          <p:nvPr>
            <p:ph type="body" sz="quarter" idx="28"/>
          </p:nvPr>
        </p:nvSpPr>
        <p:spPr/>
        <p:txBody>
          <a:bodyPr/>
          <a:lstStyle/>
          <a:p>
            <a:r>
              <a:rPr lang="nl-NL" dirty="0"/>
              <a:t>Meer weten over stress voorkomen? Doe de </a:t>
            </a:r>
            <a:r>
              <a:rPr lang="nl-NL" dirty="0">
                <a:solidFill>
                  <a:srgbClr val="E40B7C"/>
                </a:solidFill>
                <a:hlinkClick r:id="rId2">
                  <a:extLst>
                    <a:ext uri="{A12FA001-AC4F-418D-AE19-62706E023703}">
                      <ahyp:hlinkClr xmlns:ahyp="http://schemas.microsoft.com/office/drawing/2018/hyperlinkcolor" val="tx"/>
                    </a:ext>
                  </a:extLst>
                </a:hlinkClick>
              </a:rPr>
              <a:t>leersnack Fit aan het werk.</a:t>
            </a:r>
            <a:endParaRPr lang="nl-NL" dirty="0">
              <a:solidFill>
                <a:srgbClr val="E40B7C"/>
              </a:solidFill>
            </a:endParaRPr>
          </a:p>
        </p:txBody>
      </p:sp>
    </p:spTree>
    <p:extLst>
      <p:ext uri="{BB962C8B-B14F-4D97-AF65-F5344CB8AC3E}">
        <p14:creationId xmlns:p14="http://schemas.microsoft.com/office/powerpoint/2010/main" val="2624538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235D67CE-98D4-4557-A253-43E525DBE773}"/>
              </a:ext>
            </a:extLst>
          </p:cNvPr>
          <p:cNvSpPr>
            <a:spLocks noGrp="1"/>
          </p:cNvSpPr>
          <p:nvPr>
            <p:ph type="pic" sz="quarter" idx="15"/>
          </p:nvPr>
        </p:nvSpPr>
        <p:spPr>
          <a:xfrm>
            <a:off x="228600" y="4580688"/>
            <a:ext cx="1680882" cy="429462"/>
          </a:xfrm>
        </p:spPr>
      </p:sp>
      <p:sp>
        <p:nvSpPr>
          <p:cNvPr id="6" name="Tekstvak 5">
            <a:extLst>
              <a:ext uri="{FF2B5EF4-FFF2-40B4-BE49-F238E27FC236}">
                <a16:creationId xmlns:a16="http://schemas.microsoft.com/office/drawing/2014/main" id="{2E63A79D-055E-4AEA-93AC-F8FF9CD219F7}"/>
              </a:ext>
            </a:extLst>
          </p:cNvPr>
          <p:cNvSpPr txBox="1"/>
          <p:nvPr/>
        </p:nvSpPr>
        <p:spPr>
          <a:xfrm>
            <a:off x="403412" y="1590163"/>
            <a:ext cx="2678205" cy="1384995"/>
          </a:xfrm>
          <a:prstGeom prst="rect">
            <a:avLst/>
          </a:prstGeom>
          <a:noFill/>
        </p:spPr>
        <p:txBody>
          <a:bodyPr wrap="square" rtlCol="0">
            <a:spAutoFit/>
          </a:bodyPr>
          <a:lstStyle/>
          <a:p>
            <a:pPr algn="l"/>
            <a:r>
              <a:rPr lang="nl-NL" sz="2800">
                <a:solidFill>
                  <a:schemeClr val="bg1"/>
                </a:solidFill>
                <a:latin typeface="Ubuntu" panose="020B0504030602030204" pitchFamily="34" charset="0"/>
              </a:rPr>
              <a:t>Eet gezonder, niet per se minder.</a:t>
            </a:r>
          </a:p>
        </p:txBody>
      </p:sp>
    </p:spTree>
    <p:extLst>
      <p:ext uri="{BB962C8B-B14F-4D97-AF65-F5344CB8AC3E}">
        <p14:creationId xmlns:p14="http://schemas.microsoft.com/office/powerpoint/2010/main" val="1397239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D9EE673-189F-1D49-9011-08812B9B5E5B}"/>
              </a:ext>
            </a:extLst>
          </p:cNvPr>
          <p:cNvSpPr>
            <a:spLocks noGrp="1"/>
          </p:cNvSpPr>
          <p:nvPr>
            <p:ph sz="quarter" idx="14"/>
          </p:nvPr>
        </p:nvSpPr>
        <p:spPr/>
        <p:txBody>
          <a:bodyPr/>
          <a:lstStyle/>
          <a:p>
            <a:endParaRPr lang="nl-NL"/>
          </a:p>
        </p:txBody>
      </p:sp>
      <p:sp>
        <p:nvSpPr>
          <p:cNvPr id="4" name="Tijdelijke aanduiding voor inhoud 3">
            <a:extLst>
              <a:ext uri="{FF2B5EF4-FFF2-40B4-BE49-F238E27FC236}">
                <a16:creationId xmlns:a16="http://schemas.microsoft.com/office/drawing/2014/main" id="{79FDFDA9-91ED-AB49-A333-0E1E320EED2E}"/>
              </a:ext>
            </a:extLst>
          </p:cNvPr>
          <p:cNvSpPr>
            <a:spLocks noGrp="1"/>
          </p:cNvSpPr>
          <p:nvPr>
            <p:ph sz="quarter" idx="18"/>
          </p:nvPr>
        </p:nvSpPr>
        <p:spPr/>
        <p:txBody>
          <a:bodyPr/>
          <a:lstStyle/>
          <a:p>
            <a:endParaRPr lang="nl-NL"/>
          </a:p>
        </p:txBody>
      </p:sp>
      <p:sp>
        <p:nvSpPr>
          <p:cNvPr id="5" name="Tijdelijke aanduiding voor tekst 4">
            <a:extLst>
              <a:ext uri="{FF2B5EF4-FFF2-40B4-BE49-F238E27FC236}">
                <a16:creationId xmlns:a16="http://schemas.microsoft.com/office/drawing/2014/main" id="{8B195697-67F1-CC44-9960-0A22429A61B7}"/>
              </a:ext>
            </a:extLst>
          </p:cNvPr>
          <p:cNvSpPr>
            <a:spLocks noGrp="1"/>
          </p:cNvSpPr>
          <p:nvPr>
            <p:ph type="body" sz="quarter" idx="22"/>
          </p:nvPr>
        </p:nvSpPr>
        <p:spPr/>
        <p:txBody>
          <a:bodyPr/>
          <a:lstStyle/>
          <a:p>
            <a:endParaRPr lang="nl-NL"/>
          </a:p>
        </p:txBody>
      </p:sp>
      <p:sp>
        <p:nvSpPr>
          <p:cNvPr id="6" name="Tijdelijke aanduiding voor tekst 5">
            <a:extLst>
              <a:ext uri="{FF2B5EF4-FFF2-40B4-BE49-F238E27FC236}">
                <a16:creationId xmlns:a16="http://schemas.microsoft.com/office/drawing/2014/main" id="{1A79C423-7E8E-E24F-8854-A70C0310F3C3}"/>
              </a:ext>
            </a:extLst>
          </p:cNvPr>
          <p:cNvSpPr>
            <a:spLocks noGrp="1"/>
          </p:cNvSpPr>
          <p:nvPr>
            <p:ph type="body" sz="quarter" idx="23"/>
          </p:nvPr>
        </p:nvSpPr>
        <p:spPr/>
        <p:txBody>
          <a:bodyPr/>
          <a:lstStyle/>
          <a:p>
            <a:endParaRPr lang="nl-NL"/>
          </a:p>
        </p:txBody>
      </p:sp>
      <p:sp>
        <p:nvSpPr>
          <p:cNvPr id="7" name="Tijdelijke aanduiding voor inhoud 6">
            <a:extLst>
              <a:ext uri="{FF2B5EF4-FFF2-40B4-BE49-F238E27FC236}">
                <a16:creationId xmlns:a16="http://schemas.microsoft.com/office/drawing/2014/main" id="{0E597021-CBAC-894F-9F81-EC300A2D4B9B}"/>
              </a:ext>
            </a:extLst>
          </p:cNvPr>
          <p:cNvSpPr>
            <a:spLocks noGrp="1"/>
          </p:cNvSpPr>
          <p:nvPr>
            <p:ph sz="quarter" idx="24"/>
          </p:nvPr>
        </p:nvSpPr>
        <p:spPr/>
        <p:txBody>
          <a:bodyPr/>
          <a:lstStyle/>
          <a:p>
            <a:endParaRPr lang="nl-NL"/>
          </a:p>
        </p:txBody>
      </p:sp>
      <p:sp>
        <p:nvSpPr>
          <p:cNvPr id="8" name="Tijdelijke aanduiding voor tekst 7">
            <a:extLst>
              <a:ext uri="{FF2B5EF4-FFF2-40B4-BE49-F238E27FC236}">
                <a16:creationId xmlns:a16="http://schemas.microsoft.com/office/drawing/2014/main" id="{3640304D-2751-EB42-A66B-A690CB3FD7A0}"/>
              </a:ext>
            </a:extLst>
          </p:cNvPr>
          <p:cNvSpPr>
            <a:spLocks noGrp="1"/>
          </p:cNvSpPr>
          <p:nvPr>
            <p:ph type="body" sz="quarter" idx="25"/>
          </p:nvPr>
        </p:nvSpPr>
        <p:spPr/>
        <p:txBody>
          <a:bodyPr/>
          <a:lstStyle/>
          <a:p>
            <a:endParaRPr lang="nl-NL"/>
          </a:p>
        </p:txBody>
      </p:sp>
      <p:sp>
        <p:nvSpPr>
          <p:cNvPr id="9" name="Tijdelijke aanduiding voor inhoud 8">
            <a:extLst>
              <a:ext uri="{FF2B5EF4-FFF2-40B4-BE49-F238E27FC236}">
                <a16:creationId xmlns:a16="http://schemas.microsoft.com/office/drawing/2014/main" id="{ABCD3962-4197-9541-8175-0E7145410E3B}"/>
              </a:ext>
            </a:extLst>
          </p:cNvPr>
          <p:cNvSpPr>
            <a:spLocks noGrp="1"/>
          </p:cNvSpPr>
          <p:nvPr>
            <p:ph sz="quarter" idx="26"/>
          </p:nvPr>
        </p:nvSpPr>
        <p:spPr/>
        <p:txBody>
          <a:bodyPr/>
          <a:lstStyle/>
          <a:p>
            <a:endParaRPr lang="nl-NL"/>
          </a:p>
        </p:txBody>
      </p:sp>
      <p:sp>
        <p:nvSpPr>
          <p:cNvPr id="10" name="Tijdelijke aanduiding voor tekst 9">
            <a:extLst>
              <a:ext uri="{FF2B5EF4-FFF2-40B4-BE49-F238E27FC236}">
                <a16:creationId xmlns:a16="http://schemas.microsoft.com/office/drawing/2014/main" id="{485A8975-3991-1544-95CC-C821982BF997}"/>
              </a:ext>
            </a:extLst>
          </p:cNvPr>
          <p:cNvSpPr>
            <a:spLocks noGrp="1"/>
          </p:cNvSpPr>
          <p:nvPr>
            <p:ph type="body" sz="quarter" idx="27"/>
          </p:nvPr>
        </p:nvSpPr>
        <p:spPr/>
        <p:txBody>
          <a:bodyPr/>
          <a:lstStyle/>
          <a:p>
            <a:endParaRPr lang="nl-NL"/>
          </a:p>
        </p:txBody>
      </p:sp>
      <p:sp>
        <p:nvSpPr>
          <p:cNvPr id="11" name="Tijdelijke aanduiding voor inhoud 10">
            <a:extLst>
              <a:ext uri="{FF2B5EF4-FFF2-40B4-BE49-F238E27FC236}">
                <a16:creationId xmlns:a16="http://schemas.microsoft.com/office/drawing/2014/main" id="{EABA05A4-391D-EF42-ADD1-4C30A11A5620}"/>
              </a:ext>
            </a:extLst>
          </p:cNvPr>
          <p:cNvSpPr>
            <a:spLocks noGrp="1"/>
          </p:cNvSpPr>
          <p:nvPr>
            <p:ph sz="quarter" idx="28"/>
          </p:nvPr>
        </p:nvSpPr>
        <p:spPr/>
        <p:txBody>
          <a:bodyPr/>
          <a:lstStyle/>
          <a:p>
            <a:endParaRPr lang="nl-NL"/>
          </a:p>
        </p:txBody>
      </p:sp>
      <p:sp>
        <p:nvSpPr>
          <p:cNvPr id="12" name="Tijdelijke aanduiding voor tekst 11">
            <a:extLst>
              <a:ext uri="{FF2B5EF4-FFF2-40B4-BE49-F238E27FC236}">
                <a16:creationId xmlns:a16="http://schemas.microsoft.com/office/drawing/2014/main" id="{1F638611-8A96-734C-B2D0-7D94E11BFB28}"/>
              </a:ext>
            </a:extLst>
          </p:cNvPr>
          <p:cNvSpPr>
            <a:spLocks noGrp="1"/>
          </p:cNvSpPr>
          <p:nvPr>
            <p:ph type="body" sz="quarter" idx="29"/>
          </p:nvPr>
        </p:nvSpPr>
        <p:spPr/>
        <p:txBody>
          <a:bodyPr/>
          <a:lstStyle/>
          <a:p>
            <a:endParaRPr lang="nl-NL"/>
          </a:p>
        </p:txBody>
      </p:sp>
    </p:spTree>
    <p:extLst>
      <p:ext uri="{BB962C8B-B14F-4D97-AF65-F5344CB8AC3E}">
        <p14:creationId xmlns:p14="http://schemas.microsoft.com/office/powerpoint/2010/main" val="1654049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3958A1C-D8FC-4D4F-BC89-C61C44E7630A}"/>
              </a:ext>
            </a:extLst>
          </p:cNvPr>
          <p:cNvSpPr>
            <a:spLocks noGrp="1"/>
          </p:cNvSpPr>
          <p:nvPr>
            <p:ph type="body" sz="quarter" idx="24"/>
          </p:nvPr>
        </p:nvSpPr>
        <p:spPr/>
        <p:txBody>
          <a:bodyPr/>
          <a:lstStyle/>
          <a:p>
            <a:r>
              <a:rPr lang="nl-NL" dirty="0"/>
              <a:t>Wees realistisch. Voor een gezonder leven bestaat geen tovermiddel. Neem daarom </a:t>
            </a:r>
            <a:r>
              <a:rPr lang="nl-NL" b="1" dirty="0"/>
              <a:t>kleine stapjes</a:t>
            </a:r>
            <a:r>
              <a:rPr lang="nl-NL" dirty="0"/>
              <a:t>, dan heb je meer kans op succes. </a:t>
            </a:r>
          </a:p>
        </p:txBody>
      </p:sp>
      <p:sp>
        <p:nvSpPr>
          <p:cNvPr id="3" name="Tijdelijke aanduiding voor tekst 2">
            <a:extLst>
              <a:ext uri="{FF2B5EF4-FFF2-40B4-BE49-F238E27FC236}">
                <a16:creationId xmlns:a16="http://schemas.microsoft.com/office/drawing/2014/main" id="{840AB43A-F2CE-4A0C-BAA2-44179418950B}"/>
              </a:ext>
            </a:extLst>
          </p:cNvPr>
          <p:cNvSpPr>
            <a:spLocks noGrp="1"/>
          </p:cNvSpPr>
          <p:nvPr>
            <p:ph type="body" sz="quarter" idx="25"/>
          </p:nvPr>
        </p:nvSpPr>
        <p:spPr>
          <a:xfrm>
            <a:off x="2175370" y="1617739"/>
            <a:ext cx="1630147" cy="787036"/>
          </a:xfrm>
        </p:spPr>
        <p:txBody>
          <a:bodyPr/>
          <a:lstStyle/>
          <a:p>
            <a:r>
              <a:rPr lang="nl-NL" dirty="0"/>
              <a:t>Gedrag is grotendeels </a:t>
            </a:r>
            <a:r>
              <a:rPr lang="nl-NL" b="1" dirty="0"/>
              <a:t>onbewust</a:t>
            </a:r>
            <a:r>
              <a:rPr lang="nl-NL" dirty="0"/>
              <a:t>. Je pakt vaak ongemerkt een snoepje uit een </a:t>
            </a:r>
            <a:r>
              <a:rPr lang="nl-NL" dirty="0" err="1"/>
              <a:t>snoeppot</a:t>
            </a:r>
            <a:r>
              <a:rPr lang="nl-NL" dirty="0"/>
              <a:t>. Vul je </a:t>
            </a:r>
            <a:r>
              <a:rPr lang="nl-NL" dirty="0" err="1"/>
              <a:t>snoeppot</a:t>
            </a:r>
            <a:r>
              <a:rPr lang="nl-NL" dirty="0"/>
              <a:t> daarom eens met suikervrij snoep of beter nog vervang het door fruit. Zo hoef je minder moeite te doen om gezonder te eten.</a:t>
            </a:r>
          </a:p>
          <a:p>
            <a:endParaRPr lang="nl-NL" dirty="0"/>
          </a:p>
        </p:txBody>
      </p:sp>
      <p:sp>
        <p:nvSpPr>
          <p:cNvPr id="4" name="Tijdelijke aanduiding voor tekst 3">
            <a:extLst>
              <a:ext uri="{FF2B5EF4-FFF2-40B4-BE49-F238E27FC236}">
                <a16:creationId xmlns:a16="http://schemas.microsoft.com/office/drawing/2014/main" id="{9B0CD3A7-74A4-4415-B748-FB0BE3D286F4}"/>
              </a:ext>
            </a:extLst>
          </p:cNvPr>
          <p:cNvSpPr>
            <a:spLocks noGrp="1"/>
          </p:cNvSpPr>
          <p:nvPr>
            <p:ph type="body" sz="quarter" idx="26"/>
          </p:nvPr>
        </p:nvSpPr>
        <p:spPr/>
        <p:txBody>
          <a:bodyPr/>
          <a:lstStyle/>
          <a:p>
            <a:r>
              <a:rPr lang="nl-NL" dirty="0"/>
              <a:t>Eet gezond. Denk bijvoorbeeld aan groente. Snoep niet teveel. Kies liever voor gezonde tussendoortjes, bijvoorbeeld fruit. Drink genoeg water. Neem een flesje water mee.</a:t>
            </a:r>
          </a:p>
        </p:txBody>
      </p:sp>
      <p:sp>
        <p:nvSpPr>
          <p:cNvPr id="5" name="Tijdelijke aanduiding voor tekst 4">
            <a:extLst>
              <a:ext uri="{FF2B5EF4-FFF2-40B4-BE49-F238E27FC236}">
                <a16:creationId xmlns:a16="http://schemas.microsoft.com/office/drawing/2014/main" id="{25005CBC-B137-B849-9075-EFC09D33A2D4}"/>
              </a:ext>
            </a:extLst>
          </p:cNvPr>
          <p:cNvSpPr>
            <a:spLocks noGrp="1"/>
          </p:cNvSpPr>
          <p:nvPr>
            <p:ph type="body" sz="quarter" idx="28"/>
          </p:nvPr>
        </p:nvSpPr>
        <p:spPr/>
        <p:txBody>
          <a:bodyPr/>
          <a:lstStyle/>
          <a:p>
            <a:r>
              <a:rPr lang="nl-NL" dirty="0"/>
              <a:t>Wist je dat er een leersnack is over </a:t>
            </a:r>
            <a:r>
              <a:rPr lang="nl-NL" dirty="0">
                <a:solidFill>
                  <a:srgbClr val="E40B7C"/>
                </a:solidFill>
                <a:hlinkClick r:id="rId2">
                  <a:extLst>
                    <a:ext uri="{A12FA001-AC4F-418D-AE19-62706E023703}">
                      <ahyp:hlinkClr xmlns:ahyp="http://schemas.microsoft.com/office/drawing/2018/hyperlinkcolor" val="tx"/>
                    </a:ext>
                  </a:extLst>
                </a:hlinkClick>
              </a:rPr>
              <a:t>Gezond eten</a:t>
            </a:r>
            <a:r>
              <a:rPr lang="nl-NL" dirty="0"/>
              <a:t>?</a:t>
            </a:r>
          </a:p>
        </p:txBody>
      </p:sp>
    </p:spTree>
    <p:extLst>
      <p:ext uri="{BB962C8B-B14F-4D97-AF65-F5344CB8AC3E}">
        <p14:creationId xmlns:p14="http://schemas.microsoft.com/office/powerpoint/2010/main" val="1467341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88F3B0AA-650B-EA47-B077-44858906986B}"/>
              </a:ext>
            </a:extLst>
          </p:cNvPr>
          <p:cNvSpPr>
            <a:spLocks noGrp="1"/>
          </p:cNvSpPr>
          <p:nvPr>
            <p:ph type="pic" sz="quarter" idx="16"/>
          </p:nvPr>
        </p:nvSpPr>
        <p:spPr>
          <a:xfrm>
            <a:off x="228601" y="4580688"/>
            <a:ext cx="1680882" cy="429462"/>
          </a:xfrm>
        </p:spPr>
      </p:sp>
      <p:sp>
        <p:nvSpPr>
          <p:cNvPr id="4" name="Tekstvak 3">
            <a:extLst>
              <a:ext uri="{FF2B5EF4-FFF2-40B4-BE49-F238E27FC236}">
                <a16:creationId xmlns:a16="http://schemas.microsoft.com/office/drawing/2014/main" id="{2D417BC0-C1B6-45F7-AF1D-B17F3F17689C}"/>
              </a:ext>
            </a:extLst>
          </p:cNvPr>
          <p:cNvSpPr txBox="1"/>
          <p:nvPr/>
        </p:nvSpPr>
        <p:spPr>
          <a:xfrm>
            <a:off x="403412" y="1590163"/>
            <a:ext cx="2678205" cy="1384995"/>
          </a:xfrm>
          <a:prstGeom prst="rect">
            <a:avLst/>
          </a:prstGeom>
          <a:noFill/>
        </p:spPr>
        <p:txBody>
          <a:bodyPr wrap="square" rtlCol="0">
            <a:spAutoFit/>
          </a:bodyPr>
          <a:lstStyle/>
          <a:p>
            <a:pPr algn="l"/>
            <a:r>
              <a:rPr lang="nl-NL" sz="2800">
                <a:solidFill>
                  <a:schemeClr val="bg1"/>
                </a:solidFill>
                <a:latin typeface="Ubuntu" panose="020B0504030602030204" pitchFamily="34" charset="0"/>
              </a:rPr>
              <a:t>Alleen zijn we sterk. Samen zijn we sterker.</a:t>
            </a:r>
          </a:p>
        </p:txBody>
      </p:sp>
    </p:spTree>
    <p:extLst>
      <p:ext uri="{BB962C8B-B14F-4D97-AF65-F5344CB8AC3E}">
        <p14:creationId xmlns:p14="http://schemas.microsoft.com/office/powerpoint/2010/main" val="3551266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591D6E42-1F9C-4F7B-90D5-C1A998D9C015}"/>
              </a:ext>
            </a:extLst>
          </p:cNvPr>
          <p:cNvSpPr txBox="1"/>
          <p:nvPr/>
        </p:nvSpPr>
        <p:spPr>
          <a:xfrm>
            <a:off x="215918" y="1711235"/>
            <a:ext cx="1435781" cy="1983716"/>
          </a:xfrm>
          <a:prstGeom prst="rect">
            <a:avLst/>
          </a:prstGeom>
          <a:noFill/>
        </p:spPr>
        <p:txBody>
          <a:bodyPr wrap="square" rIns="0" numCol="1" rtlCol="0">
            <a:noAutofit/>
          </a:bodyPr>
          <a:lstStyle/>
          <a:p>
            <a:pPr>
              <a:lnSpc>
                <a:spcPct val="107000"/>
              </a:lnSpc>
              <a:spcAft>
                <a:spcPts val="800"/>
              </a:spcAft>
            </a:pPr>
            <a:r>
              <a:rPr lang="nl-NL" sz="1000" dirty="0">
                <a:effectLst/>
                <a:latin typeface="Ubuntu" panose="020B0504030602030204" pitchFamily="34" charset="0"/>
                <a:ea typeface="Calibri" panose="020F0502020204030204" pitchFamily="34" charset="0"/>
                <a:cs typeface="Times New Roman" panose="02020603050405020304" pitchFamily="18" charset="0"/>
              </a:rPr>
              <a:t>Gezondheid is belangrijk om fijn te kunnen leven en werken. Dat gaat niet alleen over een </a:t>
            </a:r>
            <a:r>
              <a:rPr lang="nl-NL" sz="1000" b="1" dirty="0">
                <a:effectLst/>
                <a:latin typeface="Ubuntu" panose="020B0504030602030204" pitchFamily="34" charset="0"/>
                <a:ea typeface="Calibri" panose="020F0502020204030204" pitchFamily="34" charset="0"/>
                <a:cs typeface="Times New Roman" panose="02020603050405020304" pitchFamily="18" charset="0"/>
              </a:rPr>
              <a:t>gezond lichaam</a:t>
            </a:r>
            <a:r>
              <a:rPr lang="nl-NL" sz="1000" dirty="0">
                <a:effectLst/>
                <a:latin typeface="Ubuntu" panose="020B0504030602030204" pitchFamily="34" charset="0"/>
                <a:ea typeface="Calibri" panose="020F0502020204030204" pitchFamily="34" charset="0"/>
                <a:cs typeface="Times New Roman" panose="02020603050405020304" pitchFamily="18" charset="0"/>
              </a:rPr>
              <a:t>. Ook </a:t>
            </a:r>
            <a:r>
              <a:rPr lang="nl-NL" sz="1000" b="1" dirty="0">
                <a:effectLst/>
                <a:latin typeface="Ubuntu" panose="020B0504030602030204" pitchFamily="34" charset="0"/>
                <a:ea typeface="Calibri" panose="020F0502020204030204" pitchFamily="34" charset="0"/>
                <a:cs typeface="Times New Roman" panose="02020603050405020304" pitchFamily="18" charset="0"/>
              </a:rPr>
              <a:t>lekker in je vel </a:t>
            </a:r>
            <a:r>
              <a:rPr lang="nl-NL" sz="1000" dirty="0">
                <a:effectLst/>
                <a:latin typeface="Ubuntu" panose="020B0504030602030204" pitchFamily="34" charset="0"/>
                <a:ea typeface="Calibri" panose="020F0502020204030204" pitchFamily="34" charset="0"/>
                <a:cs typeface="Times New Roman" panose="02020603050405020304" pitchFamily="18" charset="0"/>
              </a:rPr>
              <a:t>zitten en </a:t>
            </a:r>
            <a:r>
              <a:rPr lang="nl-NL" sz="1000" b="1" dirty="0">
                <a:effectLst/>
                <a:latin typeface="Ubuntu" panose="020B0504030602030204" pitchFamily="34" charset="0"/>
                <a:ea typeface="Calibri" panose="020F0502020204030204" pitchFamily="34" charset="0"/>
                <a:cs typeface="Times New Roman" panose="02020603050405020304" pitchFamily="18" charset="0"/>
              </a:rPr>
              <a:t>fijne contacten</a:t>
            </a:r>
            <a:r>
              <a:rPr lang="nl-NL" sz="1000" dirty="0">
                <a:effectLst/>
                <a:latin typeface="Ubuntu" panose="020B0504030602030204" pitchFamily="34" charset="0"/>
                <a:ea typeface="Calibri" panose="020F0502020204030204" pitchFamily="34" charset="0"/>
                <a:cs typeface="Times New Roman" panose="02020603050405020304" pitchFamily="18" charset="0"/>
              </a:rPr>
              <a:t> met familie, vrienden, buren en collega’s horen daarbij. </a:t>
            </a:r>
          </a:p>
        </p:txBody>
      </p:sp>
      <p:sp>
        <p:nvSpPr>
          <p:cNvPr id="5" name="Tekstvak 4">
            <a:extLst>
              <a:ext uri="{FF2B5EF4-FFF2-40B4-BE49-F238E27FC236}">
                <a16:creationId xmlns:a16="http://schemas.microsoft.com/office/drawing/2014/main" id="{A4C65557-4198-4EEB-822A-71F3473684DD}"/>
              </a:ext>
            </a:extLst>
          </p:cNvPr>
          <p:cNvSpPr txBox="1"/>
          <p:nvPr/>
        </p:nvSpPr>
        <p:spPr>
          <a:xfrm>
            <a:off x="1933196" y="1704776"/>
            <a:ext cx="1580595" cy="1521823"/>
          </a:xfrm>
          <a:prstGeom prst="rect">
            <a:avLst/>
          </a:prstGeom>
          <a:noFill/>
        </p:spPr>
        <p:txBody>
          <a:bodyPr wrap="square" rIns="0" numCol="1" rtlCol="0">
            <a:noAutofit/>
          </a:bodyPr>
          <a:lstStyle/>
          <a:p>
            <a:pPr>
              <a:lnSpc>
                <a:spcPct val="107000"/>
              </a:lnSpc>
              <a:spcAft>
                <a:spcPts val="800"/>
              </a:spcAft>
            </a:pPr>
            <a:r>
              <a:rPr lang="nl-NL" sz="1000">
                <a:effectLst/>
                <a:latin typeface="Ubuntu" panose="020B0504030602030204" pitchFamily="34" charset="0"/>
                <a:ea typeface="Calibri" panose="020F0502020204030204" pitchFamily="34" charset="0"/>
                <a:cs typeface="Times New Roman" panose="02020603050405020304" pitchFamily="18" charset="0"/>
              </a:rPr>
              <a:t>We weten allemaal dat gezond(er) leven verstandig is. Om </a:t>
            </a:r>
            <a:r>
              <a:rPr lang="nl-NL" sz="1000" b="1">
                <a:effectLst/>
                <a:latin typeface="Ubuntu" panose="020B0504030602030204" pitchFamily="34" charset="0"/>
                <a:ea typeface="Calibri" panose="020F0502020204030204" pitchFamily="34" charset="0"/>
                <a:cs typeface="Times New Roman" panose="02020603050405020304" pitchFamily="18" charset="0"/>
              </a:rPr>
              <a:t>nu</a:t>
            </a:r>
            <a:r>
              <a:rPr lang="nl-NL" sz="1000">
                <a:effectLst/>
                <a:latin typeface="Ubuntu" panose="020B0504030602030204" pitchFamily="34" charset="0"/>
                <a:ea typeface="Calibri" panose="020F0502020204030204" pitchFamily="34" charset="0"/>
                <a:cs typeface="Times New Roman" panose="02020603050405020304" pitchFamily="18" charset="0"/>
              </a:rPr>
              <a:t> fit te zijn, maar ook </a:t>
            </a:r>
            <a:r>
              <a:rPr lang="nl-NL" sz="1000" b="1">
                <a:effectLst/>
                <a:latin typeface="Ubuntu" panose="020B0504030602030204" pitchFamily="34" charset="0"/>
                <a:ea typeface="Calibri" panose="020F0502020204030204" pitchFamily="34" charset="0"/>
                <a:cs typeface="Times New Roman" panose="02020603050405020304" pitchFamily="18" charset="0"/>
              </a:rPr>
              <a:t>later</a:t>
            </a:r>
            <a:r>
              <a:rPr lang="nl-NL" sz="1000">
                <a:effectLst/>
                <a:latin typeface="Ubuntu" panose="020B0504030602030204" pitchFamily="34" charset="0"/>
                <a:ea typeface="Calibri" panose="020F0502020204030204" pitchFamily="34" charset="0"/>
                <a:cs typeface="Times New Roman" panose="02020603050405020304" pitchFamily="18" charset="0"/>
              </a:rPr>
              <a:t>. Toch kan het lastig zijn om je gedrag echt te veranderen. Weet dat jouw werkgever je daarbij kan helpen. </a:t>
            </a:r>
          </a:p>
        </p:txBody>
      </p:sp>
      <p:sp>
        <p:nvSpPr>
          <p:cNvPr id="6" name="Tekstvak 5">
            <a:extLst>
              <a:ext uri="{FF2B5EF4-FFF2-40B4-BE49-F238E27FC236}">
                <a16:creationId xmlns:a16="http://schemas.microsoft.com/office/drawing/2014/main" id="{AFE13305-8D17-4EBE-A955-C3C8D40098FB}"/>
              </a:ext>
            </a:extLst>
          </p:cNvPr>
          <p:cNvSpPr txBox="1"/>
          <p:nvPr/>
        </p:nvSpPr>
        <p:spPr>
          <a:xfrm>
            <a:off x="3860695" y="1704774"/>
            <a:ext cx="1477315" cy="3214739"/>
          </a:xfrm>
          <a:prstGeom prst="rect">
            <a:avLst/>
          </a:prstGeom>
          <a:noFill/>
        </p:spPr>
        <p:txBody>
          <a:bodyPr wrap="square" rIns="0" numCol="1" rtlCol="0">
            <a:noAutofit/>
          </a:bodyPr>
          <a:lstStyle/>
          <a:p>
            <a:pPr marL="0" indent="0">
              <a:buFont typeface="Arial" panose="020B0604020202020204" pitchFamily="34" charset="0"/>
              <a:buNone/>
            </a:pPr>
            <a:r>
              <a:rPr lang="nl-NL" sz="1000" b="1">
                <a:effectLst/>
                <a:latin typeface="Ubuntu" panose="020B0504030602030204" pitchFamily="34" charset="0"/>
                <a:ea typeface="Calibri" panose="020F0502020204030204" pitchFamily="34" charset="0"/>
                <a:cs typeface="Times New Roman" panose="02020603050405020304" pitchFamily="18" charset="0"/>
              </a:rPr>
              <a:t>Maar het begint bij jou</a:t>
            </a:r>
            <a:r>
              <a:rPr lang="nl-NL" sz="1000">
                <a:effectLst/>
                <a:latin typeface="Ubuntu" panose="020B0504030602030204" pitchFamily="34" charset="0"/>
                <a:ea typeface="Calibri" panose="020F0502020204030204" pitchFamily="34" charset="0"/>
                <a:cs typeface="Times New Roman" panose="02020603050405020304" pitchFamily="18" charset="0"/>
              </a:rPr>
              <a:t>. Denk je wel eens na of je wat zou willen veranderen om gezond(er) te leven? Je hoeft het niet alleen te doen. Samen met bijvoorbeeld je leidinggevende kun je bespreken wat voor jou belangrijk is, wat het je zou kunnen opleveren en wat een eerste stap kan zijn. Op de volgende pagina’s zie je voorbeelden waarmee je organisatie je kan helpen. En er is soms nog meer mogelijk.</a:t>
            </a:r>
            <a:endParaRPr lang="nl-NL" sz="400" kern="1200">
              <a:solidFill>
                <a:schemeClr val="tx1">
                  <a:lumMod val="75000"/>
                  <a:lumOff val="25000"/>
                </a:schemeClr>
              </a:solidFill>
              <a:effectLst/>
              <a:latin typeface="Ubuntu" panose="020B0504030602030204" pitchFamily="34" charset="0"/>
              <a:ea typeface="+mn-ea"/>
              <a:cs typeface="+mn-cs"/>
            </a:endParaRPr>
          </a:p>
        </p:txBody>
      </p:sp>
      <p:sp>
        <p:nvSpPr>
          <p:cNvPr id="7" name="Tekstvak 6">
            <a:extLst>
              <a:ext uri="{FF2B5EF4-FFF2-40B4-BE49-F238E27FC236}">
                <a16:creationId xmlns:a16="http://schemas.microsoft.com/office/drawing/2014/main" id="{D1DF97FB-46E1-4DF3-A44E-2F040F68A25A}"/>
              </a:ext>
            </a:extLst>
          </p:cNvPr>
          <p:cNvSpPr txBox="1"/>
          <p:nvPr/>
        </p:nvSpPr>
        <p:spPr>
          <a:xfrm>
            <a:off x="5684914" y="1711235"/>
            <a:ext cx="1276008" cy="1452723"/>
          </a:xfrm>
          <a:prstGeom prst="rect">
            <a:avLst/>
          </a:prstGeom>
          <a:noFill/>
        </p:spPr>
        <p:txBody>
          <a:bodyPr wrap="square" rIns="0" numCol="1" rtlCol="0">
            <a:noAutofit/>
          </a:bodyPr>
          <a:lstStyle/>
          <a:p>
            <a:pPr>
              <a:lnSpc>
                <a:spcPct val="107000"/>
              </a:lnSpc>
              <a:spcAft>
                <a:spcPts val="800"/>
              </a:spcAft>
            </a:pPr>
            <a:r>
              <a:rPr lang="nl-NL" sz="1000" dirty="0">
                <a:effectLst/>
                <a:latin typeface="Ubuntu" panose="020B0504030602030204" pitchFamily="34" charset="0"/>
                <a:ea typeface="Calibri" panose="020F0502020204030204" pitchFamily="34" charset="0"/>
                <a:cs typeface="Times New Roman" panose="02020603050405020304" pitchFamily="18" charset="0"/>
              </a:rPr>
              <a:t>Een gezonde leefstijl is belangrijk. Je blijft fit, hebt meer energie en zit beter in je vel. </a:t>
            </a:r>
            <a:r>
              <a:rPr lang="nl-NL" sz="1000" dirty="0" err="1">
                <a:effectLst/>
                <a:latin typeface="Ubuntu" panose="020B0504030602030204" pitchFamily="34" charset="0"/>
                <a:ea typeface="Calibri" panose="020F0502020204030204" pitchFamily="34" charset="0"/>
                <a:cs typeface="Times New Roman" panose="02020603050405020304" pitchFamily="18" charset="0"/>
              </a:rPr>
              <a:t>Jörgen</a:t>
            </a:r>
            <a:r>
              <a:rPr lang="nl-NL" sz="1000" dirty="0">
                <a:effectLst/>
                <a:latin typeface="Ubuntu" panose="020B0504030602030204" pitchFamily="34" charset="0"/>
                <a:ea typeface="Calibri" panose="020F0502020204030204" pitchFamily="34" charset="0"/>
                <a:cs typeface="Times New Roman" panose="02020603050405020304" pitchFamily="18" charset="0"/>
              </a:rPr>
              <a:t> Rayman</a:t>
            </a:r>
            <a:br>
              <a:rPr lang="nl-NL" sz="1000" dirty="0">
                <a:effectLst/>
                <a:latin typeface="Ubuntu" panose="020B0504030602030204" pitchFamily="34" charset="0"/>
                <a:ea typeface="Calibri" panose="020F0502020204030204" pitchFamily="34" charset="0"/>
                <a:cs typeface="Times New Roman" panose="02020603050405020304" pitchFamily="18" charset="0"/>
              </a:rPr>
            </a:br>
            <a:r>
              <a:rPr lang="nl-NL" sz="1000" dirty="0">
                <a:solidFill>
                  <a:srgbClr val="E40B7C"/>
                </a:solidFill>
                <a:effectLst/>
                <a:latin typeface="Ubuntu" panose="020B0504030602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legt het uit.</a:t>
            </a:r>
            <a:endParaRPr lang="nl-NL" sz="1000" dirty="0">
              <a:solidFill>
                <a:srgbClr val="E40B7C"/>
              </a:solidFill>
              <a:effectLst/>
              <a:latin typeface="Ubuntu" panose="020B0504030602030204" pitchFamily="34" charset="0"/>
              <a:ea typeface="Calibri" panose="020F0502020204030204" pitchFamily="34" charset="0"/>
              <a:cs typeface="Times New Roman" panose="02020603050405020304" pitchFamily="18" charset="0"/>
            </a:endParaRPr>
          </a:p>
        </p:txBody>
      </p:sp>
      <p:sp>
        <p:nvSpPr>
          <p:cNvPr id="2" name="Tijdelijke aanduiding voor tekst 1">
            <a:extLst>
              <a:ext uri="{FF2B5EF4-FFF2-40B4-BE49-F238E27FC236}">
                <a16:creationId xmlns:a16="http://schemas.microsoft.com/office/drawing/2014/main" id="{C066899B-8FB2-4695-A55F-62602C0484F3}"/>
              </a:ext>
            </a:extLst>
          </p:cNvPr>
          <p:cNvSpPr>
            <a:spLocks noGrp="1"/>
          </p:cNvSpPr>
          <p:nvPr>
            <p:ph type="body" sz="quarter" idx="12"/>
          </p:nvPr>
        </p:nvSpPr>
        <p:spPr/>
        <p:txBody>
          <a:bodyPr/>
          <a:lstStyle/>
          <a:p>
            <a:endParaRPr lang="nl-NL" dirty="0"/>
          </a:p>
        </p:txBody>
      </p:sp>
    </p:spTree>
    <p:extLst>
      <p:ext uri="{BB962C8B-B14F-4D97-AF65-F5344CB8AC3E}">
        <p14:creationId xmlns:p14="http://schemas.microsoft.com/office/powerpoint/2010/main" val="2999209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D15AB885-B93C-B143-AE6F-69CA10DF280A}"/>
              </a:ext>
            </a:extLst>
          </p:cNvPr>
          <p:cNvSpPr>
            <a:spLocks noGrp="1"/>
          </p:cNvSpPr>
          <p:nvPr>
            <p:ph sz="quarter" idx="14"/>
          </p:nvPr>
        </p:nvSpPr>
        <p:spPr/>
        <p:txBody>
          <a:bodyPr/>
          <a:lstStyle/>
          <a:p>
            <a:endParaRPr lang="nl-NL"/>
          </a:p>
        </p:txBody>
      </p:sp>
      <p:sp>
        <p:nvSpPr>
          <p:cNvPr id="4" name="Tijdelijke aanduiding voor inhoud 3">
            <a:extLst>
              <a:ext uri="{FF2B5EF4-FFF2-40B4-BE49-F238E27FC236}">
                <a16:creationId xmlns:a16="http://schemas.microsoft.com/office/drawing/2014/main" id="{71F2BFE0-A31D-8147-992A-F28ABB0E883B}"/>
              </a:ext>
            </a:extLst>
          </p:cNvPr>
          <p:cNvSpPr>
            <a:spLocks noGrp="1"/>
          </p:cNvSpPr>
          <p:nvPr>
            <p:ph sz="quarter" idx="18"/>
          </p:nvPr>
        </p:nvSpPr>
        <p:spPr/>
        <p:txBody>
          <a:bodyPr/>
          <a:lstStyle/>
          <a:p>
            <a:endParaRPr lang="nl-NL"/>
          </a:p>
        </p:txBody>
      </p:sp>
      <p:sp>
        <p:nvSpPr>
          <p:cNvPr id="5" name="Tijdelijke aanduiding voor tekst 4">
            <a:extLst>
              <a:ext uri="{FF2B5EF4-FFF2-40B4-BE49-F238E27FC236}">
                <a16:creationId xmlns:a16="http://schemas.microsoft.com/office/drawing/2014/main" id="{6D86BE7D-CA8D-2845-9931-89DF471D87A1}"/>
              </a:ext>
            </a:extLst>
          </p:cNvPr>
          <p:cNvSpPr>
            <a:spLocks noGrp="1"/>
          </p:cNvSpPr>
          <p:nvPr>
            <p:ph type="body" sz="quarter" idx="22"/>
          </p:nvPr>
        </p:nvSpPr>
        <p:spPr/>
        <p:txBody>
          <a:bodyPr/>
          <a:lstStyle/>
          <a:p>
            <a:endParaRPr lang="nl-NL"/>
          </a:p>
        </p:txBody>
      </p:sp>
      <p:sp>
        <p:nvSpPr>
          <p:cNvPr id="6" name="Tijdelijke aanduiding voor tekst 5">
            <a:extLst>
              <a:ext uri="{FF2B5EF4-FFF2-40B4-BE49-F238E27FC236}">
                <a16:creationId xmlns:a16="http://schemas.microsoft.com/office/drawing/2014/main" id="{5A329F67-6113-0446-BF94-B917CE1E24FF}"/>
              </a:ext>
            </a:extLst>
          </p:cNvPr>
          <p:cNvSpPr>
            <a:spLocks noGrp="1"/>
          </p:cNvSpPr>
          <p:nvPr>
            <p:ph type="body" sz="quarter" idx="23"/>
          </p:nvPr>
        </p:nvSpPr>
        <p:spPr/>
        <p:txBody>
          <a:bodyPr/>
          <a:lstStyle/>
          <a:p>
            <a:endParaRPr lang="nl-NL"/>
          </a:p>
        </p:txBody>
      </p:sp>
      <p:sp>
        <p:nvSpPr>
          <p:cNvPr id="8" name="Tijdelijke aanduiding voor inhoud 7">
            <a:extLst>
              <a:ext uri="{FF2B5EF4-FFF2-40B4-BE49-F238E27FC236}">
                <a16:creationId xmlns:a16="http://schemas.microsoft.com/office/drawing/2014/main" id="{933CA6A2-C382-5941-85C0-A8DDAFEB6B64}"/>
              </a:ext>
            </a:extLst>
          </p:cNvPr>
          <p:cNvSpPr>
            <a:spLocks noGrp="1"/>
          </p:cNvSpPr>
          <p:nvPr>
            <p:ph sz="quarter" idx="24"/>
          </p:nvPr>
        </p:nvSpPr>
        <p:spPr/>
        <p:txBody>
          <a:bodyPr/>
          <a:lstStyle/>
          <a:p>
            <a:endParaRPr lang="nl-NL"/>
          </a:p>
        </p:txBody>
      </p:sp>
      <p:sp>
        <p:nvSpPr>
          <p:cNvPr id="9" name="Tijdelijke aanduiding voor tekst 8">
            <a:extLst>
              <a:ext uri="{FF2B5EF4-FFF2-40B4-BE49-F238E27FC236}">
                <a16:creationId xmlns:a16="http://schemas.microsoft.com/office/drawing/2014/main" id="{F1A22470-7374-2840-A6D4-E3EA47647ED1}"/>
              </a:ext>
            </a:extLst>
          </p:cNvPr>
          <p:cNvSpPr>
            <a:spLocks noGrp="1"/>
          </p:cNvSpPr>
          <p:nvPr>
            <p:ph type="body" sz="quarter" idx="25"/>
          </p:nvPr>
        </p:nvSpPr>
        <p:spPr/>
        <p:txBody>
          <a:bodyPr/>
          <a:lstStyle/>
          <a:p>
            <a:endParaRPr lang="nl-NL"/>
          </a:p>
        </p:txBody>
      </p:sp>
      <p:sp>
        <p:nvSpPr>
          <p:cNvPr id="10" name="Tijdelijke aanduiding voor inhoud 9">
            <a:extLst>
              <a:ext uri="{FF2B5EF4-FFF2-40B4-BE49-F238E27FC236}">
                <a16:creationId xmlns:a16="http://schemas.microsoft.com/office/drawing/2014/main" id="{8047B87A-05A9-834E-ADC2-F99906FE8317}"/>
              </a:ext>
            </a:extLst>
          </p:cNvPr>
          <p:cNvSpPr>
            <a:spLocks noGrp="1"/>
          </p:cNvSpPr>
          <p:nvPr>
            <p:ph sz="quarter" idx="26"/>
          </p:nvPr>
        </p:nvSpPr>
        <p:spPr/>
        <p:txBody>
          <a:bodyPr/>
          <a:lstStyle/>
          <a:p>
            <a:endParaRPr lang="nl-NL"/>
          </a:p>
        </p:txBody>
      </p:sp>
      <p:sp>
        <p:nvSpPr>
          <p:cNvPr id="13" name="Tijdelijke aanduiding voor tekst 12">
            <a:extLst>
              <a:ext uri="{FF2B5EF4-FFF2-40B4-BE49-F238E27FC236}">
                <a16:creationId xmlns:a16="http://schemas.microsoft.com/office/drawing/2014/main" id="{1B0F11DF-4E61-664B-BF5C-2B56ABC0CC84}"/>
              </a:ext>
            </a:extLst>
          </p:cNvPr>
          <p:cNvSpPr>
            <a:spLocks noGrp="1"/>
          </p:cNvSpPr>
          <p:nvPr>
            <p:ph type="body" sz="quarter" idx="27"/>
          </p:nvPr>
        </p:nvSpPr>
        <p:spPr/>
        <p:txBody>
          <a:bodyPr/>
          <a:lstStyle/>
          <a:p>
            <a:endParaRPr lang="nl-NL"/>
          </a:p>
        </p:txBody>
      </p:sp>
      <p:sp>
        <p:nvSpPr>
          <p:cNvPr id="14" name="Tijdelijke aanduiding voor inhoud 13">
            <a:extLst>
              <a:ext uri="{FF2B5EF4-FFF2-40B4-BE49-F238E27FC236}">
                <a16:creationId xmlns:a16="http://schemas.microsoft.com/office/drawing/2014/main" id="{76ED72D8-0CDE-9E42-98CB-E2C12C76EEA9}"/>
              </a:ext>
            </a:extLst>
          </p:cNvPr>
          <p:cNvSpPr>
            <a:spLocks noGrp="1"/>
          </p:cNvSpPr>
          <p:nvPr>
            <p:ph sz="quarter" idx="28"/>
          </p:nvPr>
        </p:nvSpPr>
        <p:spPr/>
        <p:txBody>
          <a:bodyPr/>
          <a:lstStyle/>
          <a:p>
            <a:endParaRPr lang="nl-NL"/>
          </a:p>
        </p:txBody>
      </p:sp>
      <p:sp>
        <p:nvSpPr>
          <p:cNvPr id="15" name="Tijdelijke aanduiding voor tekst 14">
            <a:extLst>
              <a:ext uri="{FF2B5EF4-FFF2-40B4-BE49-F238E27FC236}">
                <a16:creationId xmlns:a16="http://schemas.microsoft.com/office/drawing/2014/main" id="{97DCFDB9-6B92-704B-A003-E306CB546A66}"/>
              </a:ext>
            </a:extLst>
          </p:cNvPr>
          <p:cNvSpPr>
            <a:spLocks noGrp="1"/>
          </p:cNvSpPr>
          <p:nvPr>
            <p:ph type="body" sz="quarter" idx="29"/>
          </p:nvPr>
        </p:nvSpPr>
        <p:spPr/>
        <p:txBody>
          <a:bodyPr/>
          <a:lstStyle/>
          <a:p>
            <a:endParaRPr lang="nl-NL"/>
          </a:p>
        </p:txBody>
      </p:sp>
    </p:spTree>
    <p:extLst>
      <p:ext uri="{BB962C8B-B14F-4D97-AF65-F5344CB8AC3E}">
        <p14:creationId xmlns:p14="http://schemas.microsoft.com/office/powerpoint/2010/main" val="3424038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D3731EE-3D22-499C-871B-E8557769BFE7}"/>
              </a:ext>
            </a:extLst>
          </p:cNvPr>
          <p:cNvSpPr>
            <a:spLocks noGrp="1"/>
          </p:cNvSpPr>
          <p:nvPr>
            <p:ph type="body" sz="quarter" idx="22"/>
          </p:nvPr>
        </p:nvSpPr>
        <p:spPr/>
        <p:txBody>
          <a:bodyPr/>
          <a:lstStyle/>
          <a:p>
            <a:endParaRPr lang="nl-NL"/>
          </a:p>
        </p:txBody>
      </p:sp>
      <p:sp>
        <p:nvSpPr>
          <p:cNvPr id="4" name="Tijdelijke aanduiding voor tekst 3">
            <a:extLst>
              <a:ext uri="{FF2B5EF4-FFF2-40B4-BE49-F238E27FC236}">
                <a16:creationId xmlns:a16="http://schemas.microsoft.com/office/drawing/2014/main" id="{24CBF3AE-E924-4558-8A47-DD2273D60F71}"/>
              </a:ext>
            </a:extLst>
          </p:cNvPr>
          <p:cNvSpPr>
            <a:spLocks noGrp="1"/>
          </p:cNvSpPr>
          <p:nvPr>
            <p:ph type="body" sz="quarter" idx="27"/>
          </p:nvPr>
        </p:nvSpPr>
        <p:spPr/>
        <p:txBody>
          <a:bodyPr/>
          <a:lstStyle/>
          <a:p>
            <a:endParaRPr lang="nl-NL"/>
          </a:p>
        </p:txBody>
      </p:sp>
      <p:sp>
        <p:nvSpPr>
          <p:cNvPr id="3" name="Tijdelijke aanduiding voor tekst 2">
            <a:extLst>
              <a:ext uri="{FF2B5EF4-FFF2-40B4-BE49-F238E27FC236}">
                <a16:creationId xmlns:a16="http://schemas.microsoft.com/office/drawing/2014/main" id="{DD106254-AEC1-430F-A407-A7711CA36543}"/>
              </a:ext>
            </a:extLst>
          </p:cNvPr>
          <p:cNvSpPr>
            <a:spLocks noGrp="1"/>
          </p:cNvSpPr>
          <p:nvPr>
            <p:ph type="body" sz="quarter" idx="26"/>
          </p:nvPr>
        </p:nvSpPr>
        <p:spPr/>
        <p:txBody>
          <a:bodyPr/>
          <a:lstStyle/>
          <a:p>
            <a:endParaRPr lang="nl-NL"/>
          </a:p>
        </p:txBody>
      </p:sp>
    </p:spTree>
    <p:extLst>
      <p:ext uri="{BB962C8B-B14F-4D97-AF65-F5344CB8AC3E}">
        <p14:creationId xmlns:p14="http://schemas.microsoft.com/office/powerpoint/2010/main" val="120416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afbeelding 1">
            <a:extLst>
              <a:ext uri="{FF2B5EF4-FFF2-40B4-BE49-F238E27FC236}">
                <a16:creationId xmlns:a16="http://schemas.microsoft.com/office/drawing/2014/main" id="{4E3DBEE2-5D59-4C4D-A7A1-9F53BEF8C266}"/>
              </a:ext>
            </a:extLst>
          </p:cNvPr>
          <p:cNvSpPr>
            <a:spLocks noGrp="1"/>
          </p:cNvSpPr>
          <p:nvPr>
            <p:ph type="pic" sz="quarter" idx="10"/>
          </p:nvPr>
        </p:nvSpPr>
        <p:spPr>
          <a:xfrm>
            <a:off x="446579" y="3932890"/>
            <a:ext cx="1819249" cy="590097"/>
          </a:xfrm>
        </p:spPr>
      </p:sp>
      <p:sp>
        <p:nvSpPr>
          <p:cNvPr id="3" name="Tijdelijke aanduiding voor tekst 2">
            <a:extLst>
              <a:ext uri="{FF2B5EF4-FFF2-40B4-BE49-F238E27FC236}">
                <a16:creationId xmlns:a16="http://schemas.microsoft.com/office/drawing/2014/main" id="{BD4BF9DC-7771-9F46-8508-9545A5EABBBA}"/>
              </a:ext>
            </a:extLst>
          </p:cNvPr>
          <p:cNvSpPr>
            <a:spLocks noGrp="1"/>
          </p:cNvSpPr>
          <p:nvPr>
            <p:ph type="body" sz="quarter" idx="11"/>
          </p:nvPr>
        </p:nvSpPr>
        <p:spPr/>
        <p:txBody>
          <a:bodyPr/>
          <a:lstStyle/>
          <a:p>
            <a:endParaRPr lang="nl-NL"/>
          </a:p>
        </p:txBody>
      </p:sp>
      <p:sp>
        <p:nvSpPr>
          <p:cNvPr id="4" name="Tijdelijke aanduiding voor tekst 3">
            <a:extLst>
              <a:ext uri="{FF2B5EF4-FFF2-40B4-BE49-F238E27FC236}">
                <a16:creationId xmlns:a16="http://schemas.microsoft.com/office/drawing/2014/main" id="{68940C66-B14F-B145-B6D4-1CE89E8FCE7E}"/>
              </a:ext>
            </a:extLst>
          </p:cNvPr>
          <p:cNvSpPr>
            <a:spLocks noGrp="1"/>
          </p:cNvSpPr>
          <p:nvPr>
            <p:ph type="body" sz="quarter" idx="12"/>
          </p:nvPr>
        </p:nvSpPr>
        <p:spPr/>
        <p:txBody>
          <a:bodyPr/>
          <a:lstStyle/>
          <a:p>
            <a:endParaRPr lang="nl-NL"/>
          </a:p>
        </p:txBody>
      </p:sp>
    </p:spTree>
    <p:extLst>
      <p:ext uri="{BB962C8B-B14F-4D97-AF65-F5344CB8AC3E}">
        <p14:creationId xmlns:p14="http://schemas.microsoft.com/office/powerpoint/2010/main" val="3535504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448E8176-6A44-F245-A88E-69B0EEB32F29}"/>
              </a:ext>
            </a:extLst>
          </p:cNvPr>
          <p:cNvSpPr>
            <a:spLocks noGrp="1"/>
          </p:cNvSpPr>
          <p:nvPr>
            <p:ph type="pic" sz="quarter" idx="15"/>
          </p:nvPr>
        </p:nvSpPr>
        <p:spPr>
          <a:xfrm>
            <a:off x="228600" y="4580688"/>
            <a:ext cx="1680882" cy="429462"/>
          </a:xfrm>
        </p:spPr>
      </p:sp>
      <p:sp>
        <p:nvSpPr>
          <p:cNvPr id="3" name="Tekstvak 2">
            <a:extLst>
              <a:ext uri="{FF2B5EF4-FFF2-40B4-BE49-F238E27FC236}">
                <a16:creationId xmlns:a16="http://schemas.microsoft.com/office/drawing/2014/main" id="{10DB95FD-E974-4091-BEB0-FC8D7257E1AB}"/>
              </a:ext>
            </a:extLst>
          </p:cNvPr>
          <p:cNvSpPr txBox="1"/>
          <p:nvPr/>
        </p:nvSpPr>
        <p:spPr>
          <a:xfrm>
            <a:off x="403412" y="1590163"/>
            <a:ext cx="2678205" cy="1384995"/>
          </a:xfrm>
          <a:prstGeom prst="rect">
            <a:avLst/>
          </a:prstGeom>
          <a:noFill/>
        </p:spPr>
        <p:txBody>
          <a:bodyPr wrap="square" rtlCol="0">
            <a:spAutoFit/>
          </a:bodyPr>
          <a:lstStyle/>
          <a:p>
            <a:r>
              <a:rPr lang="nl-NL" sz="2800">
                <a:solidFill>
                  <a:schemeClr val="bg1"/>
                </a:solidFill>
                <a:latin typeface="Ubuntu" panose="020B0504030602030204" pitchFamily="34" charset="0"/>
              </a:rPr>
              <a:t>Bewegen </a:t>
            </a:r>
            <a:br>
              <a:rPr lang="nl-NL" sz="2800">
                <a:solidFill>
                  <a:schemeClr val="bg1"/>
                </a:solidFill>
                <a:latin typeface="Ubuntu" panose="020B0504030602030204" pitchFamily="34" charset="0"/>
              </a:rPr>
            </a:br>
            <a:r>
              <a:rPr lang="nl-NL" sz="2800">
                <a:solidFill>
                  <a:schemeClr val="bg1"/>
                </a:solidFill>
                <a:latin typeface="Ubuntu" panose="020B0504030602030204" pitchFamily="34" charset="0"/>
              </a:rPr>
              <a:t>kost én geeft energie.</a:t>
            </a:r>
          </a:p>
        </p:txBody>
      </p:sp>
    </p:spTree>
    <p:extLst>
      <p:ext uri="{BB962C8B-B14F-4D97-AF65-F5344CB8AC3E}">
        <p14:creationId xmlns:p14="http://schemas.microsoft.com/office/powerpoint/2010/main" val="3720290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FB3A86A-AB72-8543-A8FF-EE34A358F580}"/>
              </a:ext>
            </a:extLst>
          </p:cNvPr>
          <p:cNvSpPr>
            <a:spLocks noGrp="1"/>
          </p:cNvSpPr>
          <p:nvPr>
            <p:ph sz="quarter" idx="14"/>
          </p:nvPr>
        </p:nvSpPr>
        <p:spPr/>
        <p:txBody>
          <a:bodyPr/>
          <a:lstStyle/>
          <a:p>
            <a:endParaRPr lang="nl-NL"/>
          </a:p>
        </p:txBody>
      </p:sp>
      <p:sp>
        <p:nvSpPr>
          <p:cNvPr id="13" name="Tijdelijke aanduiding voor tekst 12">
            <a:extLst>
              <a:ext uri="{FF2B5EF4-FFF2-40B4-BE49-F238E27FC236}">
                <a16:creationId xmlns:a16="http://schemas.microsoft.com/office/drawing/2014/main" id="{C6B69889-BBF2-1247-AB37-FCBF15C8EF3C}"/>
              </a:ext>
            </a:extLst>
          </p:cNvPr>
          <p:cNvSpPr>
            <a:spLocks noGrp="1"/>
          </p:cNvSpPr>
          <p:nvPr>
            <p:ph type="body" sz="quarter" idx="22"/>
          </p:nvPr>
        </p:nvSpPr>
        <p:spPr/>
        <p:txBody>
          <a:bodyPr/>
          <a:lstStyle/>
          <a:p>
            <a:endParaRPr lang="nl-NL"/>
          </a:p>
        </p:txBody>
      </p:sp>
      <p:sp>
        <p:nvSpPr>
          <p:cNvPr id="14" name="Tijdelijke aanduiding voor tekst 13">
            <a:extLst>
              <a:ext uri="{FF2B5EF4-FFF2-40B4-BE49-F238E27FC236}">
                <a16:creationId xmlns:a16="http://schemas.microsoft.com/office/drawing/2014/main" id="{2DB951CA-DB42-4646-BEAF-27B444265B0B}"/>
              </a:ext>
            </a:extLst>
          </p:cNvPr>
          <p:cNvSpPr>
            <a:spLocks noGrp="1"/>
          </p:cNvSpPr>
          <p:nvPr>
            <p:ph type="body" sz="quarter" idx="23"/>
          </p:nvPr>
        </p:nvSpPr>
        <p:spPr/>
        <p:txBody>
          <a:bodyPr/>
          <a:lstStyle/>
          <a:p>
            <a:endParaRPr lang="nl-NL"/>
          </a:p>
        </p:txBody>
      </p:sp>
      <p:sp>
        <p:nvSpPr>
          <p:cNvPr id="15" name="Tijdelijke aanduiding voor inhoud 14">
            <a:extLst>
              <a:ext uri="{FF2B5EF4-FFF2-40B4-BE49-F238E27FC236}">
                <a16:creationId xmlns:a16="http://schemas.microsoft.com/office/drawing/2014/main" id="{117D2DBB-EC7A-1646-9873-23FB2A360949}"/>
              </a:ext>
            </a:extLst>
          </p:cNvPr>
          <p:cNvSpPr>
            <a:spLocks noGrp="1"/>
          </p:cNvSpPr>
          <p:nvPr>
            <p:ph sz="quarter" idx="24"/>
          </p:nvPr>
        </p:nvSpPr>
        <p:spPr/>
        <p:txBody>
          <a:bodyPr/>
          <a:lstStyle/>
          <a:p>
            <a:endParaRPr lang="nl-NL"/>
          </a:p>
        </p:txBody>
      </p:sp>
      <p:sp>
        <p:nvSpPr>
          <p:cNvPr id="16" name="Tijdelijke aanduiding voor inhoud 15">
            <a:extLst>
              <a:ext uri="{FF2B5EF4-FFF2-40B4-BE49-F238E27FC236}">
                <a16:creationId xmlns:a16="http://schemas.microsoft.com/office/drawing/2014/main" id="{6308B68E-12F0-2844-B5A6-4D2697B64BBE}"/>
              </a:ext>
            </a:extLst>
          </p:cNvPr>
          <p:cNvSpPr>
            <a:spLocks noGrp="1"/>
          </p:cNvSpPr>
          <p:nvPr>
            <p:ph sz="quarter" idx="25"/>
          </p:nvPr>
        </p:nvSpPr>
        <p:spPr/>
        <p:txBody>
          <a:bodyPr/>
          <a:lstStyle/>
          <a:p>
            <a:endParaRPr lang="nl-NL"/>
          </a:p>
        </p:txBody>
      </p:sp>
      <p:sp>
        <p:nvSpPr>
          <p:cNvPr id="17" name="Tijdelijke aanduiding voor inhoud 16">
            <a:extLst>
              <a:ext uri="{FF2B5EF4-FFF2-40B4-BE49-F238E27FC236}">
                <a16:creationId xmlns:a16="http://schemas.microsoft.com/office/drawing/2014/main" id="{457DC8CB-C1C5-6240-9EA1-2034125339EC}"/>
              </a:ext>
            </a:extLst>
          </p:cNvPr>
          <p:cNvSpPr>
            <a:spLocks noGrp="1"/>
          </p:cNvSpPr>
          <p:nvPr>
            <p:ph sz="quarter" idx="26"/>
          </p:nvPr>
        </p:nvSpPr>
        <p:spPr/>
        <p:txBody>
          <a:bodyPr/>
          <a:lstStyle/>
          <a:p>
            <a:endParaRPr lang="nl-NL"/>
          </a:p>
        </p:txBody>
      </p:sp>
      <p:sp>
        <p:nvSpPr>
          <p:cNvPr id="18" name="Tijdelijke aanduiding voor inhoud 17">
            <a:extLst>
              <a:ext uri="{FF2B5EF4-FFF2-40B4-BE49-F238E27FC236}">
                <a16:creationId xmlns:a16="http://schemas.microsoft.com/office/drawing/2014/main" id="{DE930C68-E38A-3343-B01A-44426041024C}"/>
              </a:ext>
            </a:extLst>
          </p:cNvPr>
          <p:cNvSpPr>
            <a:spLocks noGrp="1"/>
          </p:cNvSpPr>
          <p:nvPr>
            <p:ph sz="quarter" idx="27"/>
          </p:nvPr>
        </p:nvSpPr>
        <p:spPr/>
        <p:txBody>
          <a:bodyPr/>
          <a:lstStyle/>
          <a:p>
            <a:endParaRPr lang="nl-NL"/>
          </a:p>
        </p:txBody>
      </p:sp>
      <p:sp>
        <p:nvSpPr>
          <p:cNvPr id="19" name="Tijdelijke aanduiding voor tekst 18">
            <a:extLst>
              <a:ext uri="{FF2B5EF4-FFF2-40B4-BE49-F238E27FC236}">
                <a16:creationId xmlns:a16="http://schemas.microsoft.com/office/drawing/2014/main" id="{993CD0FF-AD44-8346-A84A-8FCDD1644A3E}"/>
              </a:ext>
            </a:extLst>
          </p:cNvPr>
          <p:cNvSpPr>
            <a:spLocks noGrp="1"/>
          </p:cNvSpPr>
          <p:nvPr>
            <p:ph type="body" sz="quarter" idx="28"/>
          </p:nvPr>
        </p:nvSpPr>
        <p:spPr/>
        <p:txBody>
          <a:bodyPr/>
          <a:lstStyle/>
          <a:p>
            <a:endParaRPr lang="nl-NL"/>
          </a:p>
        </p:txBody>
      </p:sp>
      <p:sp>
        <p:nvSpPr>
          <p:cNvPr id="20" name="Tijdelijke aanduiding voor tekst 19">
            <a:extLst>
              <a:ext uri="{FF2B5EF4-FFF2-40B4-BE49-F238E27FC236}">
                <a16:creationId xmlns:a16="http://schemas.microsoft.com/office/drawing/2014/main" id="{08B6648F-FF5C-7547-8FF9-27E2BAFA19A0}"/>
              </a:ext>
            </a:extLst>
          </p:cNvPr>
          <p:cNvSpPr>
            <a:spLocks noGrp="1"/>
          </p:cNvSpPr>
          <p:nvPr>
            <p:ph type="body" sz="quarter" idx="29"/>
          </p:nvPr>
        </p:nvSpPr>
        <p:spPr/>
        <p:txBody>
          <a:bodyPr/>
          <a:lstStyle/>
          <a:p>
            <a:endParaRPr lang="nl-NL"/>
          </a:p>
        </p:txBody>
      </p:sp>
      <p:sp>
        <p:nvSpPr>
          <p:cNvPr id="21" name="Tijdelijke aanduiding voor tekst 20">
            <a:extLst>
              <a:ext uri="{FF2B5EF4-FFF2-40B4-BE49-F238E27FC236}">
                <a16:creationId xmlns:a16="http://schemas.microsoft.com/office/drawing/2014/main" id="{7E998B36-BEAA-314C-80F6-9B3445033E12}"/>
              </a:ext>
            </a:extLst>
          </p:cNvPr>
          <p:cNvSpPr>
            <a:spLocks noGrp="1"/>
          </p:cNvSpPr>
          <p:nvPr>
            <p:ph type="body" sz="quarter" idx="30"/>
          </p:nvPr>
        </p:nvSpPr>
        <p:spPr/>
        <p:txBody>
          <a:bodyPr/>
          <a:lstStyle/>
          <a:p>
            <a:endParaRPr lang="nl-NL"/>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tekst 10">
            <a:extLst>
              <a:ext uri="{FF2B5EF4-FFF2-40B4-BE49-F238E27FC236}">
                <a16:creationId xmlns:a16="http://schemas.microsoft.com/office/drawing/2014/main" id="{C7CCBD6F-2850-4E04-BDF7-4F1C6F57C0A1}"/>
              </a:ext>
            </a:extLst>
          </p:cNvPr>
          <p:cNvSpPr>
            <a:spLocks noGrp="1"/>
          </p:cNvSpPr>
          <p:nvPr>
            <p:ph type="body" sz="quarter" idx="22"/>
          </p:nvPr>
        </p:nvSpPr>
        <p:spPr/>
        <p:txBody>
          <a:bodyPr/>
          <a:lstStyle/>
          <a:p>
            <a:r>
              <a:rPr lang="nl-NL" dirty="0"/>
              <a:t>Maak van bewegen een </a:t>
            </a:r>
            <a:r>
              <a:rPr lang="nl-NL" b="1" dirty="0"/>
              <a:t>gewoonte</a:t>
            </a:r>
            <a:r>
              <a:rPr lang="nl-NL" dirty="0"/>
              <a:t> door het altijd op dezelfde momenten te doen. Neem bijvoorbeeld de trap in plaats van de lift als het mogelijk is. Zo wordt het uiteindelijk gedrag waar je niet echt meer bij na hoeft te denken. </a:t>
            </a:r>
          </a:p>
        </p:txBody>
      </p:sp>
      <p:sp>
        <p:nvSpPr>
          <p:cNvPr id="12" name="Tijdelijke aanduiding voor tekst 11">
            <a:extLst>
              <a:ext uri="{FF2B5EF4-FFF2-40B4-BE49-F238E27FC236}">
                <a16:creationId xmlns:a16="http://schemas.microsoft.com/office/drawing/2014/main" id="{6BEC7204-9F78-42A1-907A-970167939379}"/>
              </a:ext>
            </a:extLst>
          </p:cNvPr>
          <p:cNvSpPr>
            <a:spLocks noGrp="1"/>
          </p:cNvSpPr>
          <p:nvPr>
            <p:ph type="body" sz="quarter" idx="23"/>
          </p:nvPr>
        </p:nvSpPr>
        <p:spPr>
          <a:xfrm>
            <a:off x="4618410" y="1151178"/>
            <a:ext cx="1489848" cy="1513764"/>
          </a:xfrm>
        </p:spPr>
        <p:txBody>
          <a:bodyPr/>
          <a:lstStyle/>
          <a:p>
            <a:r>
              <a:rPr lang="nl-NL" dirty="0"/>
              <a:t>Dat een vriend(in) het makkelijk vindt om veel te bewegen, wil niet zeggen dat dit bij jou ook </a:t>
            </a:r>
            <a:r>
              <a:rPr lang="nl-NL"/>
              <a:t>makkelijk gaat. </a:t>
            </a:r>
            <a:r>
              <a:rPr lang="nl-NL" dirty="0"/>
              <a:t>Iedereen is anders en heeft andere dingen nodig om de doelen te behalen. </a:t>
            </a:r>
            <a:r>
              <a:rPr lang="nl-NL" b="1" dirty="0"/>
              <a:t>Wat past bij jou? </a:t>
            </a:r>
            <a:r>
              <a:rPr lang="nl-NL" dirty="0"/>
              <a:t>Wat heb jij nodig?</a:t>
            </a:r>
          </a:p>
        </p:txBody>
      </p:sp>
      <p:sp>
        <p:nvSpPr>
          <p:cNvPr id="13" name="Tijdelijke aanduiding voor tekst 12">
            <a:extLst>
              <a:ext uri="{FF2B5EF4-FFF2-40B4-BE49-F238E27FC236}">
                <a16:creationId xmlns:a16="http://schemas.microsoft.com/office/drawing/2014/main" id="{8B573A01-0017-4550-852E-42151B357962}"/>
              </a:ext>
            </a:extLst>
          </p:cNvPr>
          <p:cNvSpPr>
            <a:spLocks noGrp="1"/>
          </p:cNvSpPr>
          <p:nvPr>
            <p:ph type="body" sz="quarter" idx="27"/>
          </p:nvPr>
        </p:nvSpPr>
        <p:spPr/>
        <p:txBody>
          <a:bodyPr/>
          <a:lstStyle/>
          <a:p>
            <a:r>
              <a:rPr lang="nl-NL" dirty="0"/>
              <a:t>Heb je een eerste </a:t>
            </a:r>
            <a:r>
              <a:rPr lang="nl-NL" b="1" dirty="0"/>
              <a:t>doel</a:t>
            </a:r>
            <a:r>
              <a:rPr lang="nl-NL" dirty="0"/>
              <a:t> bereikt? Sta daar bewust bij stil en geniet ervan!</a:t>
            </a:r>
          </a:p>
        </p:txBody>
      </p:sp>
      <p:sp>
        <p:nvSpPr>
          <p:cNvPr id="2" name="Tijdelijke aanduiding voor tekst 1">
            <a:extLst>
              <a:ext uri="{FF2B5EF4-FFF2-40B4-BE49-F238E27FC236}">
                <a16:creationId xmlns:a16="http://schemas.microsoft.com/office/drawing/2014/main" id="{784DB33F-1B9D-A444-A524-2F8F160A5183}"/>
              </a:ext>
            </a:extLst>
          </p:cNvPr>
          <p:cNvSpPr>
            <a:spLocks noGrp="1"/>
          </p:cNvSpPr>
          <p:nvPr>
            <p:ph type="body" sz="quarter" idx="28"/>
          </p:nvPr>
        </p:nvSpPr>
        <p:spPr/>
        <p:txBody>
          <a:bodyPr/>
          <a:lstStyle/>
          <a:p>
            <a:r>
              <a:rPr lang="nl-NL" dirty="0"/>
              <a:t>Beweeg. Neem de trap in plaats van de lift en maak een wandeling in de pauze.</a:t>
            </a:r>
          </a:p>
        </p:txBody>
      </p:sp>
      <p:sp>
        <p:nvSpPr>
          <p:cNvPr id="3" name="Tijdelijke aanduiding voor tekst 2">
            <a:extLst>
              <a:ext uri="{FF2B5EF4-FFF2-40B4-BE49-F238E27FC236}">
                <a16:creationId xmlns:a16="http://schemas.microsoft.com/office/drawing/2014/main" id="{6EF7B478-2F71-3048-B597-2524992DEE2E}"/>
              </a:ext>
            </a:extLst>
          </p:cNvPr>
          <p:cNvSpPr>
            <a:spLocks noGrp="1"/>
          </p:cNvSpPr>
          <p:nvPr>
            <p:ph type="body" sz="quarter" idx="29"/>
          </p:nvPr>
        </p:nvSpPr>
        <p:spPr/>
        <p:txBody>
          <a:bodyPr/>
          <a:lstStyle/>
          <a:p>
            <a:r>
              <a:rPr lang="nl-NL" dirty="0"/>
              <a:t>Meer weten over bewegen? </a:t>
            </a:r>
          </a:p>
          <a:p>
            <a:r>
              <a:rPr lang="nl-NL" dirty="0">
                <a:solidFill>
                  <a:srgbClr val="E40B7C"/>
                </a:solidFill>
                <a:hlinkClick r:id="rId2">
                  <a:extLst>
                    <a:ext uri="{A12FA001-AC4F-418D-AE19-62706E023703}">
                      <ahyp:hlinkClr xmlns:ahyp="http://schemas.microsoft.com/office/drawing/2018/hyperlinkcolor" val="tx"/>
                    </a:ext>
                  </a:extLst>
                </a:hlinkClick>
              </a:rPr>
              <a:t>Doe de leersnack Fit aan het werk.</a:t>
            </a:r>
            <a:endParaRPr lang="nl-NL" dirty="0">
              <a:solidFill>
                <a:srgbClr val="E40B7C"/>
              </a:solidFill>
            </a:endParaRPr>
          </a:p>
        </p:txBody>
      </p:sp>
    </p:spTree>
    <p:extLst>
      <p:ext uri="{BB962C8B-B14F-4D97-AF65-F5344CB8AC3E}">
        <p14:creationId xmlns:p14="http://schemas.microsoft.com/office/powerpoint/2010/main" val="479678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jdelijke aanduiding voor afbeelding 31">
            <a:extLst>
              <a:ext uri="{FF2B5EF4-FFF2-40B4-BE49-F238E27FC236}">
                <a16:creationId xmlns:a16="http://schemas.microsoft.com/office/drawing/2014/main" id="{048AB2BF-4DB0-E14D-A2B8-B32E6278F9B8}"/>
              </a:ext>
            </a:extLst>
          </p:cNvPr>
          <p:cNvSpPr>
            <a:spLocks noGrp="1"/>
          </p:cNvSpPr>
          <p:nvPr>
            <p:ph type="pic" sz="quarter" idx="15"/>
          </p:nvPr>
        </p:nvSpPr>
        <p:spPr>
          <a:xfrm>
            <a:off x="228600" y="4580688"/>
            <a:ext cx="1680882" cy="429462"/>
          </a:xfrm>
        </p:spPr>
      </p:sp>
      <p:sp>
        <p:nvSpPr>
          <p:cNvPr id="4" name="Tekstvak 3">
            <a:extLst>
              <a:ext uri="{FF2B5EF4-FFF2-40B4-BE49-F238E27FC236}">
                <a16:creationId xmlns:a16="http://schemas.microsoft.com/office/drawing/2014/main" id="{2B7680BE-5388-4B9F-9FD0-BB199864A935}"/>
              </a:ext>
            </a:extLst>
          </p:cNvPr>
          <p:cNvSpPr txBox="1"/>
          <p:nvPr/>
        </p:nvSpPr>
        <p:spPr>
          <a:xfrm>
            <a:off x="403412" y="1590163"/>
            <a:ext cx="2678205" cy="1384995"/>
          </a:xfrm>
          <a:prstGeom prst="rect">
            <a:avLst/>
          </a:prstGeom>
          <a:noFill/>
        </p:spPr>
        <p:txBody>
          <a:bodyPr wrap="square" rtlCol="0">
            <a:spAutoFit/>
          </a:bodyPr>
          <a:lstStyle/>
          <a:p>
            <a:pPr algn="l"/>
            <a:r>
              <a:rPr lang="nl-NL" sz="2800">
                <a:solidFill>
                  <a:schemeClr val="bg1"/>
                </a:solidFill>
                <a:latin typeface="Ubuntu" panose="020B0504030602030204" pitchFamily="34" charset="0"/>
              </a:rPr>
              <a:t>Stoppen met roken geeft lucht.</a:t>
            </a:r>
          </a:p>
        </p:txBody>
      </p:sp>
    </p:spTree>
    <p:extLst>
      <p:ext uri="{BB962C8B-B14F-4D97-AF65-F5344CB8AC3E}">
        <p14:creationId xmlns:p14="http://schemas.microsoft.com/office/powerpoint/2010/main" val="3875632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jdelijke aanduiding voor inhoud 11">
            <a:extLst>
              <a:ext uri="{FF2B5EF4-FFF2-40B4-BE49-F238E27FC236}">
                <a16:creationId xmlns:a16="http://schemas.microsoft.com/office/drawing/2014/main" id="{71176450-B3B3-D54E-98A4-07C24F3CFAFD}"/>
              </a:ext>
            </a:extLst>
          </p:cNvPr>
          <p:cNvSpPr>
            <a:spLocks noGrp="1"/>
          </p:cNvSpPr>
          <p:nvPr>
            <p:ph sz="quarter" idx="14"/>
          </p:nvPr>
        </p:nvSpPr>
        <p:spPr/>
        <p:txBody>
          <a:bodyPr/>
          <a:lstStyle/>
          <a:p>
            <a:endParaRPr lang="nl-NL"/>
          </a:p>
        </p:txBody>
      </p:sp>
      <p:sp>
        <p:nvSpPr>
          <p:cNvPr id="13" name="Tijdelijke aanduiding voor inhoud 12">
            <a:extLst>
              <a:ext uri="{FF2B5EF4-FFF2-40B4-BE49-F238E27FC236}">
                <a16:creationId xmlns:a16="http://schemas.microsoft.com/office/drawing/2014/main" id="{ABD2D711-ABFC-9245-809F-20534D7F5069}"/>
              </a:ext>
            </a:extLst>
          </p:cNvPr>
          <p:cNvSpPr>
            <a:spLocks noGrp="1"/>
          </p:cNvSpPr>
          <p:nvPr>
            <p:ph sz="quarter" idx="15"/>
          </p:nvPr>
        </p:nvSpPr>
        <p:spPr/>
        <p:txBody>
          <a:bodyPr/>
          <a:lstStyle/>
          <a:p>
            <a:endParaRPr lang="nl-NL"/>
          </a:p>
        </p:txBody>
      </p:sp>
      <p:sp>
        <p:nvSpPr>
          <p:cNvPr id="14" name="Tijdelijke aanduiding voor inhoud 13">
            <a:extLst>
              <a:ext uri="{FF2B5EF4-FFF2-40B4-BE49-F238E27FC236}">
                <a16:creationId xmlns:a16="http://schemas.microsoft.com/office/drawing/2014/main" id="{52816832-9664-734A-BC2A-463BA7D22272}"/>
              </a:ext>
            </a:extLst>
          </p:cNvPr>
          <p:cNvSpPr>
            <a:spLocks noGrp="1"/>
          </p:cNvSpPr>
          <p:nvPr>
            <p:ph sz="quarter" idx="16"/>
          </p:nvPr>
        </p:nvSpPr>
        <p:spPr/>
        <p:txBody>
          <a:bodyPr/>
          <a:lstStyle/>
          <a:p>
            <a:endParaRPr lang="nl-NL"/>
          </a:p>
        </p:txBody>
      </p:sp>
      <p:sp>
        <p:nvSpPr>
          <p:cNvPr id="15" name="Tijdelijke aanduiding voor inhoud 14">
            <a:extLst>
              <a:ext uri="{FF2B5EF4-FFF2-40B4-BE49-F238E27FC236}">
                <a16:creationId xmlns:a16="http://schemas.microsoft.com/office/drawing/2014/main" id="{501D01FB-2B4B-3F44-9055-F8847DC10BF9}"/>
              </a:ext>
            </a:extLst>
          </p:cNvPr>
          <p:cNvSpPr>
            <a:spLocks noGrp="1"/>
          </p:cNvSpPr>
          <p:nvPr>
            <p:ph sz="quarter" idx="17"/>
          </p:nvPr>
        </p:nvSpPr>
        <p:spPr/>
        <p:txBody>
          <a:bodyPr/>
          <a:lstStyle/>
          <a:p>
            <a:endParaRPr lang="nl-NL"/>
          </a:p>
        </p:txBody>
      </p:sp>
      <p:sp>
        <p:nvSpPr>
          <p:cNvPr id="16" name="Tijdelijke aanduiding voor inhoud 15">
            <a:extLst>
              <a:ext uri="{FF2B5EF4-FFF2-40B4-BE49-F238E27FC236}">
                <a16:creationId xmlns:a16="http://schemas.microsoft.com/office/drawing/2014/main" id="{8421A4B0-46ED-1847-B65E-340B6943CF2D}"/>
              </a:ext>
            </a:extLst>
          </p:cNvPr>
          <p:cNvSpPr>
            <a:spLocks noGrp="1"/>
          </p:cNvSpPr>
          <p:nvPr>
            <p:ph sz="quarter" idx="18"/>
          </p:nvPr>
        </p:nvSpPr>
        <p:spPr/>
        <p:txBody>
          <a:bodyPr/>
          <a:lstStyle/>
          <a:p>
            <a:endParaRPr lang="nl-NL"/>
          </a:p>
        </p:txBody>
      </p:sp>
      <p:sp>
        <p:nvSpPr>
          <p:cNvPr id="17" name="Tijdelijke aanduiding voor tekst 16">
            <a:extLst>
              <a:ext uri="{FF2B5EF4-FFF2-40B4-BE49-F238E27FC236}">
                <a16:creationId xmlns:a16="http://schemas.microsoft.com/office/drawing/2014/main" id="{4774E67A-6B58-6844-ABE2-455338CE7731}"/>
              </a:ext>
            </a:extLst>
          </p:cNvPr>
          <p:cNvSpPr>
            <a:spLocks noGrp="1"/>
          </p:cNvSpPr>
          <p:nvPr>
            <p:ph type="body" sz="quarter" idx="19"/>
          </p:nvPr>
        </p:nvSpPr>
        <p:spPr/>
        <p:txBody>
          <a:bodyPr/>
          <a:lstStyle/>
          <a:p>
            <a:endParaRPr lang="nl-NL"/>
          </a:p>
        </p:txBody>
      </p:sp>
      <p:sp>
        <p:nvSpPr>
          <p:cNvPr id="18" name="Tijdelijke aanduiding voor tekst 17">
            <a:extLst>
              <a:ext uri="{FF2B5EF4-FFF2-40B4-BE49-F238E27FC236}">
                <a16:creationId xmlns:a16="http://schemas.microsoft.com/office/drawing/2014/main" id="{ABB1B35A-E4B6-6344-BEF5-3F1135A9F1F4}"/>
              </a:ext>
            </a:extLst>
          </p:cNvPr>
          <p:cNvSpPr>
            <a:spLocks noGrp="1"/>
          </p:cNvSpPr>
          <p:nvPr>
            <p:ph type="body" sz="quarter" idx="20"/>
          </p:nvPr>
        </p:nvSpPr>
        <p:spPr/>
        <p:txBody>
          <a:bodyPr/>
          <a:lstStyle/>
          <a:p>
            <a:endParaRPr lang="nl-NL"/>
          </a:p>
        </p:txBody>
      </p:sp>
      <p:sp>
        <p:nvSpPr>
          <p:cNvPr id="19" name="Tijdelijke aanduiding voor tekst 18">
            <a:extLst>
              <a:ext uri="{FF2B5EF4-FFF2-40B4-BE49-F238E27FC236}">
                <a16:creationId xmlns:a16="http://schemas.microsoft.com/office/drawing/2014/main" id="{C42036F6-E976-A54A-86D0-4F1E822AF94E}"/>
              </a:ext>
            </a:extLst>
          </p:cNvPr>
          <p:cNvSpPr>
            <a:spLocks noGrp="1"/>
          </p:cNvSpPr>
          <p:nvPr>
            <p:ph type="body" sz="quarter" idx="21"/>
          </p:nvPr>
        </p:nvSpPr>
        <p:spPr/>
        <p:txBody>
          <a:bodyPr/>
          <a:lstStyle/>
          <a:p>
            <a:endParaRPr lang="nl-NL"/>
          </a:p>
        </p:txBody>
      </p:sp>
      <p:sp>
        <p:nvSpPr>
          <p:cNvPr id="20" name="Tijdelijke aanduiding voor tekst 19">
            <a:extLst>
              <a:ext uri="{FF2B5EF4-FFF2-40B4-BE49-F238E27FC236}">
                <a16:creationId xmlns:a16="http://schemas.microsoft.com/office/drawing/2014/main" id="{0E61B1DE-7608-A64B-BBAB-B01435540748}"/>
              </a:ext>
            </a:extLst>
          </p:cNvPr>
          <p:cNvSpPr>
            <a:spLocks noGrp="1"/>
          </p:cNvSpPr>
          <p:nvPr>
            <p:ph type="body" sz="quarter" idx="22"/>
          </p:nvPr>
        </p:nvSpPr>
        <p:spPr/>
        <p:txBody>
          <a:bodyPr/>
          <a:lstStyle/>
          <a:p>
            <a:endParaRPr lang="nl-NL"/>
          </a:p>
        </p:txBody>
      </p:sp>
      <p:sp>
        <p:nvSpPr>
          <p:cNvPr id="21" name="Tijdelijke aanduiding voor tekst 20">
            <a:extLst>
              <a:ext uri="{FF2B5EF4-FFF2-40B4-BE49-F238E27FC236}">
                <a16:creationId xmlns:a16="http://schemas.microsoft.com/office/drawing/2014/main" id="{F7387B11-1452-CB4B-ACFA-91C356BD60B3}"/>
              </a:ext>
            </a:extLst>
          </p:cNvPr>
          <p:cNvSpPr>
            <a:spLocks noGrp="1"/>
          </p:cNvSpPr>
          <p:nvPr>
            <p:ph type="body" sz="quarter" idx="23"/>
          </p:nvPr>
        </p:nvSpPr>
        <p:spPr/>
        <p:txBody>
          <a:bodyPr/>
          <a:lstStyle/>
          <a:p>
            <a:endParaRPr lang="nl-NL"/>
          </a:p>
        </p:txBody>
      </p:sp>
    </p:spTree>
    <p:extLst>
      <p:ext uri="{BB962C8B-B14F-4D97-AF65-F5344CB8AC3E}">
        <p14:creationId xmlns:p14="http://schemas.microsoft.com/office/powerpoint/2010/main" val="2910861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tekst 7">
            <a:extLst>
              <a:ext uri="{FF2B5EF4-FFF2-40B4-BE49-F238E27FC236}">
                <a16:creationId xmlns:a16="http://schemas.microsoft.com/office/drawing/2014/main" id="{A92DFD0A-6868-4A47-A9CD-15DC18EA7CAA}"/>
              </a:ext>
            </a:extLst>
          </p:cNvPr>
          <p:cNvSpPr>
            <a:spLocks noGrp="1"/>
          </p:cNvSpPr>
          <p:nvPr>
            <p:ph type="body" sz="quarter" idx="22"/>
          </p:nvPr>
        </p:nvSpPr>
        <p:spPr/>
        <p:txBody>
          <a:bodyPr/>
          <a:lstStyle/>
          <a:p>
            <a:r>
              <a:rPr lang="nl-NL" dirty="0"/>
              <a:t>Soms maakt een verandering in je leven dat je </a:t>
            </a:r>
            <a:r>
              <a:rPr lang="nl-NL" b="1" dirty="0"/>
              <a:t>nú</a:t>
            </a:r>
            <a:r>
              <a:rPr lang="nl-NL" dirty="0"/>
              <a:t> een stap wilt zetten. Bijvoorbeeld omdat je kleinkind zegt dat “Roken bah is” en je juist het goede voorbeeld wilt zijn. Gebruik zo’n </a:t>
            </a:r>
            <a:r>
              <a:rPr lang="nl-NL" b="1" dirty="0"/>
              <a:t>levensmoment</a:t>
            </a:r>
            <a:r>
              <a:rPr lang="nl-NL" dirty="0"/>
              <a:t> om een open gesprek aan te gaan.</a:t>
            </a:r>
          </a:p>
        </p:txBody>
      </p:sp>
      <p:sp>
        <p:nvSpPr>
          <p:cNvPr id="7" name="Tijdelijke aanduiding voor tekst 6">
            <a:extLst>
              <a:ext uri="{FF2B5EF4-FFF2-40B4-BE49-F238E27FC236}">
                <a16:creationId xmlns:a16="http://schemas.microsoft.com/office/drawing/2014/main" id="{84D9B760-5172-4323-BA20-183FA057B318}"/>
              </a:ext>
            </a:extLst>
          </p:cNvPr>
          <p:cNvSpPr>
            <a:spLocks noGrp="1"/>
          </p:cNvSpPr>
          <p:nvPr>
            <p:ph type="body" sz="quarter" idx="27"/>
          </p:nvPr>
        </p:nvSpPr>
        <p:spPr/>
        <p:txBody>
          <a:bodyPr/>
          <a:lstStyle/>
          <a:p>
            <a:r>
              <a:rPr lang="nl-NL"/>
              <a:t>Ieder pakje sigaretten dat je niet rookt, levert </a:t>
            </a:r>
            <a:r>
              <a:rPr lang="nl-NL" b="1"/>
              <a:t>geld</a:t>
            </a:r>
            <a:r>
              <a:rPr lang="nl-NL"/>
              <a:t> op waar je iets anders mee kunt doen.</a:t>
            </a:r>
          </a:p>
        </p:txBody>
      </p:sp>
      <p:sp>
        <p:nvSpPr>
          <p:cNvPr id="6" name="Tijdelijke aanduiding voor tekst 5">
            <a:extLst>
              <a:ext uri="{FF2B5EF4-FFF2-40B4-BE49-F238E27FC236}">
                <a16:creationId xmlns:a16="http://schemas.microsoft.com/office/drawing/2014/main" id="{32AB96FB-167D-413B-B902-0F762D5385C6}"/>
              </a:ext>
            </a:extLst>
          </p:cNvPr>
          <p:cNvSpPr>
            <a:spLocks noGrp="1"/>
          </p:cNvSpPr>
          <p:nvPr>
            <p:ph type="body" sz="quarter" idx="26"/>
          </p:nvPr>
        </p:nvSpPr>
        <p:spPr>
          <a:xfrm>
            <a:off x="4498041" y="1448028"/>
            <a:ext cx="1754841" cy="1158021"/>
          </a:xfrm>
        </p:spPr>
        <p:txBody>
          <a:bodyPr/>
          <a:lstStyle/>
          <a:p>
            <a:r>
              <a:rPr lang="nl-NL" dirty="0"/>
              <a:t>Voor bewust gedrag is beperkte capaciteit beschikbaar. Bovendien wordt deze in stressvolle situaties overruled door het onbewuste gedrag. Realiseer je dat en houd er rekening mee. Ook qua </a:t>
            </a:r>
            <a:r>
              <a:rPr lang="nl-NL" b="1" dirty="0"/>
              <a:t>moment</a:t>
            </a:r>
            <a:r>
              <a:rPr lang="nl-NL" dirty="0"/>
              <a:t>. Stoppen met roken als je net in scheiding ligt, is extra moeilijk.</a:t>
            </a:r>
          </a:p>
          <a:p>
            <a:endParaRPr lang="nl-NL" dirty="0"/>
          </a:p>
        </p:txBody>
      </p:sp>
    </p:spTree>
    <p:extLst>
      <p:ext uri="{BB962C8B-B14F-4D97-AF65-F5344CB8AC3E}">
        <p14:creationId xmlns:p14="http://schemas.microsoft.com/office/powerpoint/2010/main" val="27318440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3D86"/>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xtreme schadu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a:defPPr>
      </a:lstStyle>
    </a:txDef>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1992203CD809A4B8941DC1EA9ED5A8D" ma:contentTypeVersion="13" ma:contentTypeDescription="Een nieuw document maken." ma:contentTypeScope="" ma:versionID="218ade00c8e2fc40163309263434fc07">
  <xsd:schema xmlns:xsd="http://www.w3.org/2001/XMLSchema" xmlns:xs="http://www.w3.org/2001/XMLSchema" xmlns:p="http://schemas.microsoft.com/office/2006/metadata/properties" xmlns:ns2="d4d8d262-01bf-4800-b3a2-ffa27a679843" xmlns:ns3="1582e80b-b0fe-4bdc-b8b1-657ffe9f67ba" targetNamespace="http://schemas.microsoft.com/office/2006/metadata/properties" ma:root="true" ma:fieldsID="69e7862fd897ac7a66118e731b107488" ns2:_="" ns3:_="">
    <xsd:import namespace="d4d8d262-01bf-4800-b3a2-ffa27a679843"/>
    <xsd:import namespace="1582e80b-b0fe-4bdc-b8b1-657ffe9f67b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d8d262-01bf-4800-b3a2-ffa27a6798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82e80b-b0fe-4bdc-b8b1-657ffe9f67ba" elementFormDefault="qualified">
    <xsd:import namespace="http://schemas.microsoft.com/office/2006/documentManagement/types"/>
    <xsd:import namespace="http://schemas.microsoft.com/office/infopath/2007/PartnerControls"/>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26D1EE-A4FA-4B8C-A735-19ED56150321}">
  <ds:schemaRefs>
    <ds:schemaRef ds:uri="1582e80b-b0fe-4bdc-b8b1-657ffe9f67ba"/>
    <ds:schemaRef ds:uri="d4d8d262-01bf-4800-b3a2-ffa27a67984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EF5563B-1060-4E90-9F58-51C6519160A1}">
  <ds:schemaRefs>
    <ds:schemaRef ds:uri="http://schemas.microsoft.com/sharepoint/v3/contenttype/forms"/>
  </ds:schemaRefs>
</ds:datastoreItem>
</file>

<file path=customXml/itemProps3.xml><?xml version="1.0" encoding="utf-8"?>
<ds:datastoreItem xmlns:ds="http://schemas.openxmlformats.org/officeDocument/2006/customXml" ds:itemID="{4EE71189-E1DC-4721-9BD8-7B3F67E0E03A}">
  <ds:schemaRefs>
    <ds:schemaRef ds:uri="1582e80b-b0fe-4bdc-b8b1-657ffe9f67ba"/>
    <ds:schemaRef ds:uri="d4d8d262-01bf-4800-b3a2-ffa27a67984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6</TotalTime>
  <Words>806</Words>
  <Application>Microsoft Office PowerPoint</Application>
  <PresentationFormat>Diavoorstelling (16:9)</PresentationFormat>
  <Paragraphs>33</Paragraphs>
  <Slides>21</Slides>
  <Notes>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21</vt:i4>
      </vt:variant>
    </vt:vector>
  </HeadingPairs>
  <TitlesOfParts>
    <vt:vector size="25" baseType="lpstr">
      <vt:lpstr>Arial</vt:lpstr>
      <vt:lpstr>Calibri</vt:lpstr>
      <vt:lpstr>Ubuntu</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cp:lastModifiedBy>Sanne  van Hoof</cp:lastModifiedBy>
  <cp:revision>3</cp:revision>
  <dcterms:created xsi:type="dcterms:W3CDTF">2021-07-15T09:04:51Z</dcterms:created>
  <dcterms:modified xsi:type="dcterms:W3CDTF">2021-12-22T07:14:14Z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2021-07-15T00:00:00Z</vt:filetime>
  </property>
  <property fmtid="{D5CDD505-2E9C-101B-9397-08002B2CF9AE}" pid="3" name="Creator">
    <vt:lpwstr>Adobe InDesign 16.0 (Macintosh)</vt:lpwstr>
  </property>
  <property fmtid="{D5CDD505-2E9C-101B-9397-08002B2CF9AE}" pid="4" name="LastSaved">
    <vt:filetime>2021-07-15T00:00:00Z</vt:filetime>
  </property>
  <property fmtid="{D5CDD505-2E9C-101B-9397-08002B2CF9AE}" pid="5" name="ContentTypeId">
    <vt:lpwstr>0x010100C1992203CD809A4B8941DC1EA9ED5A8D</vt:lpwstr>
  </property>
</Properties>
</file>