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D1"/>
    <a:srgbClr val="E5007E"/>
    <a:srgbClr val="1A3C47"/>
    <a:srgbClr val="F0F0F0"/>
    <a:srgbClr val="79C242"/>
    <a:srgbClr val="F2F2F2"/>
    <a:srgbClr val="CA007E"/>
    <a:srgbClr val="8497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F64FC-9C5F-4EB8-8D46-1D4FA66C1763}" v="6" dt="2022-06-08T06:37:39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 van Hoof" userId="a4541115-d810-42e1-af14-3a0ff10e3ba8" providerId="ADAL" clId="{2F3F64FC-9C5F-4EB8-8D46-1D4FA66C1763}"/>
    <pc:docChg chg="undo custSel modSld">
      <pc:chgData name="Sanne  van Hoof" userId="a4541115-d810-42e1-af14-3a0ff10e3ba8" providerId="ADAL" clId="{2F3F64FC-9C5F-4EB8-8D46-1D4FA66C1763}" dt="2022-06-08T06:37:43.976" v="40" actId="1076"/>
      <pc:docMkLst>
        <pc:docMk/>
      </pc:docMkLst>
      <pc:sldChg chg="addSp delSp modSp mod">
        <pc:chgData name="Sanne  van Hoof" userId="a4541115-d810-42e1-af14-3a0ff10e3ba8" providerId="ADAL" clId="{2F3F64FC-9C5F-4EB8-8D46-1D4FA66C1763}" dt="2022-06-08T06:37:43.976" v="40" actId="1076"/>
        <pc:sldMkLst>
          <pc:docMk/>
          <pc:sldMk cId="2190124080" sldId="257"/>
        </pc:sldMkLst>
        <pc:spChg chg="add mod">
          <ac:chgData name="Sanne  van Hoof" userId="a4541115-d810-42e1-af14-3a0ff10e3ba8" providerId="ADAL" clId="{2F3F64FC-9C5F-4EB8-8D46-1D4FA66C1763}" dt="2022-06-08T06:36:41.288" v="27" actId="14100"/>
          <ac:spMkLst>
            <pc:docMk/>
            <pc:sldMk cId="2190124080" sldId="257"/>
            <ac:spMk id="14" creationId="{C18F2A17-8CCD-0BF2-8A2A-F666D8E2CB94}"/>
          </ac:spMkLst>
        </pc:spChg>
        <pc:picChg chg="add del mod">
          <ac:chgData name="Sanne  van Hoof" userId="a4541115-d810-42e1-af14-3a0ff10e3ba8" providerId="ADAL" clId="{2F3F64FC-9C5F-4EB8-8D46-1D4FA66C1763}" dt="2022-06-08T06:35:03.900" v="3"/>
          <ac:picMkLst>
            <pc:docMk/>
            <pc:sldMk cId="2190124080" sldId="257"/>
            <ac:picMk id="4" creationId="{C4EB3B41-47EA-8437-6CAA-B9942BD08194}"/>
          </ac:picMkLst>
        </pc:picChg>
        <pc:picChg chg="add del mod">
          <ac:chgData name="Sanne  van Hoof" userId="a4541115-d810-42e1-af14-3a0ff10e3ba8" providerId="ADAL" clId="{2F3F64FC-9C5F-4EB8-8D46-1D4FA66C1763}" dt="2022-06-08T06:35:03.900" v="3"/>
          <ac:picMkLst>
            <pc:docMk/>
            <pc:sldMk cId="2190124080" sldId="257"/>
            <ac:picMk id="7" creationId="{44CDDCBF-92F2-B508-59AE-27B2526F8676}"/>
          </ac:picMkLst>
        </pc:picChg>
        <pc:picChg chg="add del mod">
          <ac:chgData name="Sanne  van Hoof" userId="a4541115-d810-42e1-af14-3a0ff10e3ba8" providerId="ADAL" clId="{2F3F64FC-9C5F-4EB8-8D46-1D4FA66C1763}" dt="2022-06-08T06:35:03.900" v="3"/>
          <ac:picMkLst>
            <pc:docMk/>
            <pc:sldMk cId="2190124080" sldId="257"/>
            <ac:picMk id="11" creationId="{23E8124D-9A61-44E6-6919-A2BBAA1E388E}"/>
          </ac:picMkLst>
        </pc:picChg>
        <pc:picChg chg="add del mod">
          <ac:chgData name="Sanne  van Hoof" userId="a4541115-d810-42e1-af14-3a0ff10e3ba8" providerId="ADAL" clId="{2F3F64FC-9C5F-4EB8-8D46-1D4FA66C1763}" dt="2022-06-08T06:35:03.900" v="3"/>
          <ac:picMkLst>
            <pc:docMk/>
            <pc:sldMk cId="2190124080" sldId="257"/>
            <ac:picMk id="13" creationId="{A2591756-0477-E190-233A-2AF22B7D4C8E}"/>
          </ac:picMkLst>
        </pc:picChg>
        <pc:picChg chg="add mod">
          <ac:chgData name="Sanne  van Hoof" userId="a4541115-d810-42e1-af14-3a0ff10e3ba8" providerId="ADAL" clId="{2F3F64FC-9C5F-4EB8-8D46-1D4FA66C1763}" dt="2022-06-08T06:37:07.928" v="38" actId="1076"/>
          <ac:picMkLst>
            <pc:docMk/>
            <pc:sldMk cId="2190124080" sldId="257"/>
            <ac:picMk id="17" creationId="{F1F8340A-B829-BF6F-76E0-D40016D40019}"/>
          </ac:picMkLst>
        </pc:picChg>
        <pc:picChg chg="add mod">
          <ac:chgData name="Sanne  van Hoof" userId="a4541115-d810-42e1-af14-3a0ff10e3ba8" providerId="ADAL" clId="{2F3F64FC-9C5F-4EB8-8D46-1D4FA66C1763}" dt="2022-06-08T06:37:00.480" v="34" actId="1076"/>
          <ac:picMkLst>
            <pc:docMk/>
            <pc:sldMk cId="2190124080" sldId="257"/>
            <ac:picMk id="21" creationId="{F11C8A82-391D-14EF-3DA5-C4C2F734A798}"/>
          </ac:picMkLst>
        </pc:picChg>
        <pc:picChg chg="add mod">
          <ac:chgData name="Sanne  van Hoof" userId="a4541115-d810-42e1-af14-3a0ff10e3ba8" providerId="ADAL" clId="{2F3F64FC-9C5F-4EB8-8D46-1D4FA66C1763}" dt="2022-06-08T06:37:04.448" v="36" actId="1076"/>
          <ac:picMkLst>
            <pc:docMk/>
            <pc:sldMk cId="2190124080" sldId="257"/>
            <ac:picMk id="26" creationId="{5BB14269-6350-BFEF-D8B5-B22622A8F980}"/>
          </ac:picMkLst>
        </pc:picChg>
        <pc:picChg chg="add mod">
          <ac:chgData name="Sanne  van Hoof" userId="a4541115-d810-42e1-af14-3a0ff10e3ba8" providerId="ADAL" clId="{2F3F64FC-9C5F-4EB8-8D46-1D4FA66C1763}" dt="2022-06-08T06:37:01.456" v="35" actId="1076"/>
          <ac:picMkLst>
            <pc:docMk/>
            <pc:sldMk cId="2190124080" sldId="257"/>
            <ac:picMk id="29" creationId="{457C3038-9893-44F6-4F83-79AA70AC8576}"/>
          </ac:picMkLst>
        </pc:picChg>
        <pc:picChg chg="add mod">
          <ac:chgData name="Sanne  van Hoof" userId="a4541115-d810-42e1-af14-3a0ff10e3ba8" providerId="ADAL" clId="{2F3F64FC-9C5F-4EB8-8D46-1D4FA66C1763}" dt="2022-06-08T06:37:06" v="37" actId="1076"/>
          <ac:picMkLst>
            <pc:docMk/>
            <pc:sldMk cId="2190124080" sldId="257"/>
            <ac:picMk id="31" creationId="{1C47B110-A834-416E-7940-34F3C04B6405}"/>
          </ac:picMkLst>
        </pc:picChg>
        <pc:picChg chg="add mod">
          <ac:chgData name="Sanne  van Hoof" userId="a4541115-d810-42e1-af14-3a0ff10e3ba8" providerId="ADAL" clId="{2F3F64FC-9C5F-4EB8-8D46-1D4FA66C1763}" dt="2022-06-08T06:37:43.976" v="40" actId="1076"/>
          <ac:picMkLst>
            <pc:docMk/>
            <pc:sldMk cId="2190124080" sldId="257"/>
            <ac:picMk id="33" creationId="{42C8087A-25E1-0132-B48B-6BC9F18184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6ABCA02C-25A1-A6EB-8A67-068C3575B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288"/>
          <a:stretch/>
        </p:blipFill>
        <p:spPr>
          <a:xfrm>
            <a:off x="-2" y="1528548"/>
            <a:ext cx="7559677" cy="916934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FFAB27D-D1B2-1028-7ACA-66F6D2E68F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295" y="3281057"/>
            <a:ext cx="3435683" cy="430977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464F8B8-2E30-2EA4-AC0E-637135F1C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528" r="-2" b="-40"/>
          <a:stretch/>
        </p:blipFill>
        <p:spPr>
          <a:xfrm>
            <a:off x="0" y="4840076"/>
            <a:ext cx="3840742" cy="585173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7204D53-4E3F-CDB7-DD60-47499727A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8593" r="41143"/>
          <a:stretch/>
        </p:blipFill>
        <p:spPr>
          <a:xfrm>
            <a:off x="5621338" y="1528548"/>
            <a:ext cx="1938338" cy="381735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D155117-E5CF-E338-84CF-A121D81EF6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059" y="547211"/>
            <a:ext cx="6411556" cy="50385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91489EA-3D66-2DDA-91E1-08910A44E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33506"/>
          <a:stretch/>
        </p:blipFill>
        <p:spPr>
          <a:xfrm>
            <a:off x="3846890" y="5248852"/>
            <a:ext cx="3712785" cy="348728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4248AAF9-292B-2E44-22E2-2FF61A2011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421049">
            <a:off x="541300" y="1342883"/>
            <a:ext cx="2325429" cy="1675097"/>
          </a:xfrm>
          <a:prstGeom prst="rect">
            <a:avLst/>
          </a:prstGeom>
        </p:spPr>
      </p:pic>
      <p:sp>
        <p:nvSpPr>
          <p:cNvPr id="72" name="Tijdelijke aanduiding voor afbeelding 71">
            <a:extLst>
              <a:ext uri="{FF2B5EF4-FFF2-40B4-BE49-F238E27FC236}">
                <a16:creationId xmlns:a16="http://schemas.microsoft.com/office/drawing/2014/main" id="{303370DC-CF7D-728D-EA0C-39865BCBD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6625" y="2579615"/>
            <a:ext cx="2251500" cy="22515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Ubuntu" panose="020B050403060203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4" name="Tijdelijke aanduiding voor tekst 73">
            <a:extLst>
              <a:ext uri="{FF2B5EF4-FFF2-40B4-BE49-F238E27FC236}">
                <a16:creationId xmlns:a16="http://schemas.microsoft.com/office/drawing/2014/main" id="{AB1DFE84-C9D8-5E81-0D89-09037D2038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4274" y="4121613"/>
            <a:ext cx="1424156" cy="1420993"/>
          </a:xfrm>
          <a:prstGeom prst="ellipse">
            <a:avLst/>
          </a:prstGeom>
          <a:solidFill>
            <a:srgbClr val="79C242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5" name="Tijdelijke aanduiding voor tekst 73">
            <a:extLst>
              <a:ext uri="{FF2B5EF4-FFF2-40B4-BE49-F238E27FC236}">
                <a16:creationId xmlns:a16="http://schemas.microsoft.com/office/drawing/2014/main" id="{B3C1C6A0-8FEE-5DE7-0FD8-A543EB8740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084" y="2347220"/>
            <a:ext cx="1797815" cy="1793822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7" name="Tijdelijke aanduiding voor tekst 76">
            <a:extLst>
              <a:ext uri="{FF2B5EF4-FFF2-40B4-BE49-F238E27FC236}">
                <a16:creationId xmlns:a16="http://schemas.microsoft.com/office/drawing/2014/main" id="{8AF270DD-2A48-E2D7-A553-379A04F76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0487" y="8922461"/>
            <a:ext cx="3836198" cy="603676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lang="nl-NL"/>
              <a:t>‘Voeg hier handige algemene informatie toe’</a:t>
            </a:r>
          </a:p>
        </p:txBody>
      </p:sp>
    </p:spTree>
    <p:extLst>
      <p:ext uri="{BB962C8B-B14F-4D97-AF65-F5344CB8AC3E}">
        <p14:creationId xmlns:p14="http://schemas.microsoft.com/office/powerpoint/2010/main" val="40707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 48">
            <a:extLst>
              <a:ext uri="{FF2B5EF4-FFF2-40B4-BE49-F238E27FC236}">
                <a16:creationId xmlns:a16="http://schemas.microsoft.com/office/drawing/2014/main" id="{EBCD3FDD-E8A9-FC73-62DD-8CAF2B2141FE}"/>
              </a:ext>
            </a:extLst>
          </p:cNvPr>
          <p:cNvSpPr/>
          <p:nvPr userDrawn="1"/>
        </p:nvSpPr>
        <p:spPr>
          <a:xfrm>
            <a:off x="0" y="8666327"/>
            <a:ext cx="7559675" cy="2025485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DE2D6C6-F6DE-356B-6F17-FB834E199066}"/>
              </a:ext>
            </a:extLst>
          </p:cNvPr>
          <p:cNvSpPr/>
          <p:nvPr userDrawn="1"/>
        </p:nvSpPr>
        <p:spPr>
          <a:xfrm>
            <a:off x="0" y="0"/>
            <a:ext cx="7559675" cy="4435522"/>
          </a:xfrm>
          <a:prstGeom prst="rect">
            <a:avLst/>
          </a:prstGeom>
          <a:solidFill>
            <a:srgbClr val="79C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B99431E-E699-261F-38C6-EBD5C2B9E2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45" y="701972"/>
            <a:ext cx="3618204" cy="297506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Voeg hier een titel in</a:t>
            </a:r>
          </a:p>
          <a:p>
            <a:pPr lvl="0"/>
            <a:r>
              <a:rPr lang="nl-NL"/>
              <a:t>En extra informatie over de fysieke dag op 11 oktober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9A0E106-158E-E1AA-D076-5B870B78B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89088" y="2523272"/>
            <a:ext cx="8288130" cy="146617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ED5CD93-E295-56B2-DFBB-FCED91B9B2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9524" y="-1041057"/>
            <a:ext cx="2634381" cy="4272424"/>
          </a:xfrm>
          <a:prstGeom prst="rect">
            <a:avLst/>
          </a:prstGeom>
        </p:spPr>
      </p:pic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E0FCFFD9-FF7B-9770-656E-8FB3C3ED2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9051" y="4994561"/>
            <a:ext cx="4613062" cy="7130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8" name="Tijdelijke aanduiding voor tekst 46">
            <a:extLst>
              <a:ext uri="{FF2B5EF4-FFF2-40B4-BE49-F238E27FC236}">
                <a16:creationId xmlns:a16="http://schemas.microsoft.com/office/drawing/2014/main" id="{DF9E055B-5BAF-D8B2-FFF5-05D0B437D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9051" y="6301753"/>
            <a:ext cx="4613062" cy="7143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E78585E8-FDE7-09D0-0812-DF713D2B6B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391" y="9088546"/>
            <a:ext cx="2560294" cy="353144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B76B9A79-4B86-6D49-F056-4B7B0E685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8922"/>
          <a:stretch/>
        </p:blipFill>
        <p:spPr>
          <a:xfrm>
            <a:off x="3434866" y="7610261"/>
            <a:ext cx="4124809" cy="2723786"/>
          </a:xfrm>
          <a:prstGeom prst="rect">
            <a:avLst/>
          </a:prstGeom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C2FBF390-0DE7-72C4-7D09-641B3212E7ED}"/>
              </a:ext>
            </a:extLst>
          </p:cNvPr>
          <p:cNvSpPr txBox="1"/>
          <p:nvPr userDrawn="1"/>
        </p:nvSpPr>
        <p:spPr>
          <a:xfrm>
            <a:off x="529996" y="9512753"/>
            <a:ext cx="3638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>
                <a:solidFill>
                  <a:srgbClr val="1A3C47"/>
                </a:solidFill>
              </a:rPr>
              <a:t>www.sbcm.nl/sterkaanhetwerk</a:t>
            </a:r>
          </a:p>
        </p:txBody>
      </p:sp>
    </p:spTree>
    <p:extLst>
      <p:ext uri="{BB962C8B-B14F-4D97-AF65-F5344CB8AC3E}">
        <p14:creationId xmlns:p14="http://schemas.microsoft.com/office/powerpoint/2010/main" val="12706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3">
            <a:extLst>
              <a:ext uri="{FF2B5EF4-FFF2-40B4-BE49-F238E27FC236}">
                <a16:creationId xmlns:a16="http://schemas.microsoft.com/office/drawing/2014/main" id="{B2F183DE-C892-DA9F-797C-D3CC1AA4C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746" y="3346574"/>
            <a:ext cx="1802625" cy="1798622"/>
          </a:xfrm>
          <a:prstGeom prst="ellipse">
            <a:avLst/>
          </a:prstGeom>
          <a:solidFill>
            <a:srgbClr val="E5007E"/>
          </a:solidFill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Tijdelijke aanduiding voor tekst 73">
            <a:extLst>
              <a:ext uri="{FF2B5EF4-FFF2-40B4-BE49-F238E27FC236}">
                <a16:creationId xmlns:a16="http://schemas.microsoft.com/office/drawing/2014/main" id="{8138BE01-D87C-F53A-674E-91B7A52F5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8952" y="4503430"/>
            <a:ext cx="1286389" cy="1283532"/>
          </a:xfrm>
          <a:prstGeom prst="ellipse">
            <a:avLst/>
          </a:prstGeom>
          <a:solidFill>
            <a:srgbClr val="79C242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 dirty="0"/>
              <a:t>Voeg hier tekst in</a:t>
            </a:r>
          </a:p>
          <a:p>
            <a:pPr lvl="0"/>
            <a:endParaRPr lang="nl-NL" dirty="0"/>
          </a:p>
        </p:txBody>
      </p:sp>
      <p:sp>
        <p:nvSpPr>
          <p:cNvPr id="9" name="Tijdelijke aanduiding voor tekst 73">
            <a:extLst>
              <a:ext uri="{FF2B5EF4-FFF2-40B4-BE49-F238E27FC236}">
                <a16:creationId xmlns:a16="http://schemas.microsoft.com/office/drawing/2014/main" id="{4C0E42FB-339F-7DF6-43D2-EE55E8E56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1280" y="2962353"/>
            <a:ext cx="1286389" cy="1283532"/>
          </a:xfrm>
          <a:prstGeom prst="ellipse">
            <a:avLst/>
          </a:prstGeom>
          <a:solidFill>
            <a:srgbClr val="008BD1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 dirty="0"/>
              <a:t>Voeg hier tekst in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87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76C-9E5B-4C0C-A4C4-A030B409F14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BE2D-5CF9-4C51-9662-2A97F7AF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24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76C-9E5B-4C0C-A4C4-A030B409F14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BE2D-5CF9-4C51-9662-2A97F7AF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08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76C-9E5B-4C0C-A4C4-A030B409F14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BE2D-5CF9-4C51-9662-2A97F7AF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3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76C-9E5B-4C0C-A4C4-A030B409F14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BE2D-5CF9-4C51-9662-2A97F7AF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8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76C-9E5B-4C0C-A4C4-A030B409F14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BE2D-5CF9-4C51-9662-2A97F7AF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25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976C-9E5B-4C0C-A4C4-A030B409F148}" type="datetimeFigureOut">
              <a:rPr lang="nl-NL" smtClean="0"/>
              <a:t>8-6-2022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BE2D-5CF9-4C51-9662-2A97F7AF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6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svg"/><Relationship Id="rId21" Type="http://schemas.openxmlformats.org/officeDocument/2006/relationships/image" Target="../media/image40.sv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sv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1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4" Type="http://schemas.openxmlformats.org/officeDocument/2006/relationships/image" Target="../media/image63.png"/><Relationship Id="rId4" Type="http://schemas.openxmlformats.org/officeDocument/2006/relationships/image" Target="../media/image1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Relationship Id="rId35" Type="http://schemas.openxmlformats.org/officeDocument/2006/relationships/image" Target="../media/image54.sv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33" Type="http://schemas.openxmlformats.org/officeDocument/2006/relationships/image" Target="../media/image52.sv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2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" Type="http://schemas.openxmlformats.org/officeDocument/2006/relationships/image" Target="../media/image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70.svg"/><Relationship Id="rId5" Type="http://schemas.openxmlformats.org/officeDocument/2006/relationships/image" Target="../media/image68.svg"/><Relationship Id="rId15" Type="http://schemas.openxmlformats.org/officeDocument/2006/relationships/image" Target="../media/image74.sv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4.sv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D7D2ED6-B588-61C4-6B11-5A79968B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7669" y="8078215"/>
            <a:ext cx="2867067" cy="6916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7E2392-8AF2-9559-F3B8-4E103662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7581" y="796955"/>
            <a:ext cx="1879311" cy="135374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FF32992-00FE-55D4-C06C-76B58CFB2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4950" y="723593"/>
            <a:ext cx="2001549" cy="14437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1F7E0C6-4629-B2A0-ABF0-0861EF022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52810">
            <a:off x="6043371" y="3388564"/>
            <a:ext cx="716337" cy="9680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BADD4EF-4290-D3A1-1036-85889D406D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7669" y="9216035"/>
            <a:ext cx="2551278" cy="10156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A1A2A41-9EF0-B289-B0F4-96AC439F45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827" y="7022504"/>
            <a:ext cx="642528" cy="5587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194DE2C-1449-66E1-7A9B-050C3FAE44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4479" y="6956857"/>
            <a:ext cx="488235" cy="69166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9832F0-2C14-62DC-0ADC-72487FA604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05471" y="6908180"/>
            <a:ext cx="642528" cy="64252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95965E2-5B05-AB67-62FC-3A6EEEEC47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0772" y="6041707"/>
            <a:ext cx="507927" cy="55872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5ED89DF-6FCB-5E49-7656-1897EF9734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98743" y="5918542"/>
            <a:ext cx="608781" cy="60878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27CB245-45BD-E1C1-2C05-B2642A230E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58372" y="5992379"/>
            <a:ext cx="538915" cy="62400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BA455A-85B7-9274-A920-305056593D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3172" y="5740471"/>
            <a:ext cx="929817" cy="87591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BC1AB77-3330-EDD6-3D34-051B4DBF3A6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982246" y="5743787"/>
            <a:ext cx="926298" cy="87259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A217E259-BFC4-FBB3-A72C-B15229B09E9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40121" y="5740471"/>
            <a:ext cx="926298" cy="87259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71FA78B-6432-1387-0D8B-D17B8771BF2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937411" y="6703607"/>
            <a:ext cx="926298" cy="8726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4504C1E-B417-12E2-4B0D-703086BAAA1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982246" y="6732486"/>
            <a:ext cx="926297" cy="87259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BBED71A5-90EB-2D40-09EE-E92784B38DF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027080" y="6742272"/>
            <a:ext cx="915909" cy="86281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51DEF5D-1DBF-FDDC-CF64-86FB9A94396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078387" y="2891907"/>
            <a:ext cx="802295" cy="62400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E4AE30B-85DC-9043-82C3-5CAC92DDDD7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425029" y="4190390"/>
            <a:ext cx="906605" cy="359221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A2C4D503-B221-005F-6564-50A4079324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82783" y="823416"/>
            <a:ext cx="1871085" cy="1014826"/>
          </a:xfrm>
          <a:prstGeom prst="rect">
            <a:avLst/>
          </a:prstGeom>
        </p:spPr>
      </p:pic>
      <p:sp>
        <p:nvSpPr>
          <p:cNvPr id="66" name="Tijdelijke aanduiding voor tekst 65">
            <a:extLst>
              <a:ext uri="{FF2B5EF4-FFF2-40B4-BE49-F238E27FC236}">
                <a16:creationId xmlns:a16="http://schemas.microsoft.com/office/drawing/2014/main" id="{A21E29AF-5694-A2A1-3BBF-A4C9D122D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928" y="2916387"/>
            <a:ext cx="1802625" cy="1798622"/>
          </a:xfrm>
        </p:spPr>
        <p:txBody>
          <a:bodyPr/>
          <a:lstStyle/>
          <a:p>
            <a:endParaRPr lang="nl-NL"/>
          </a:p>
        </p:txBody>
      </p:sp>
      <p:sp>
        <p:nvSpPr>
          <p:cNvPr id="65" name="Tijdelijke aanduiding voor tekst 64">
            <a:extLst>
              <a:ext uri="{FF2B5EF4-FFF2-40B4-BE49-F238E27FC236}">
                <a16:creationId xmlns:a16="http://schemas.microsoft.com/office/drawing/2014/main" id="{7E2F270B-7586-E451-D675-CB8D574A78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3134" y="4073243"/>
            <a:ext cx="1286389" cy="12835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A4F965E9-951F-D163-B810-C3DA601BD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5462" y="2532166"/>
            <a:ext cx="1286389" cy="128353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18F2A17-8CCD-0BF2-8A2A-F666D8E2CB94}"/>
              </a:ext>
            </a:extLst>
          </p:cNvPr>
          <p:cNvSpPr/>
          <p:nvPr/>
        </p:nvSpPr>
        <p:spPr>
          <a:xfrm>
            <a:off x="304801" y="8078215"/>
            <a:ext cx="3255818" cy="2107993"/>
          </a:xfrm>
          <a:prstGeom prst="roundRect">
            <a:avLst>
              <a:gd name="adj" fmla="val 2865"/>
            </a:avLst>
          </a:prstGeom>
          <a:solidFill>
            <a:srgbClr val="008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1F8340A-B829-BF6F-76E0-D40016D4001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76" y="9248763"/>
            <a:ext cx="457207" cy="65533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11C8A82-391D-14EF-3DA5-C4C2F734A79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8" y="8402345"/>
            <a:ext cx="514358" cy="56007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BB14269-6350-BFEF-D8B5-B22622A8F98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2" y="8347476"/>
            <a:ext cx="480068" cy="55499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57C3038-9893-44F6-4F83-79AA70AC857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21" y="8332236"/>
            <a:ext cx="575319" cy="570239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C47B110-A834-416E-7940-34F3C04B640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8" y="9332268"/>
            <a:ext cx="585479" cy="5054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42C8087A-25E1-0132-B48B-6BC9F181843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59" y="9249081"/>
            <a:ext cx="671841" cy="6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F40DD70-1D22-FB52-CE20-20750B11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19" y="512680"/>
            <a:ext cx="2038684" cy="330930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680E94A-99C4-E0C2-73D0-A0B85975E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468590"/>
            <a:ext cx="4114800" cy="167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9C69A8-89E4-75D3-946C-42EE7255B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7544" y="7451084"/>
            <a:ext cx="4224286" cy="263827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306A82B-D78B-4DE2-27DC-36910EDAA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437" y="7335267"/>
            <a:ext cx="2195513" cy="27540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442A8CD-F72D-726B-CAC1-0BEC8B12A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5402" y="3486772"/>
            <a:ext cx="1840257" cy="345482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1D8E3B7-24EF-FDCC-9B17-5C99BB209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4800" y="4626083"/>
            <a:ext cx="1714963" cy="23511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C4CFC3-8C44-9E73-AE68-FB9653DC0C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70395" y="814423"/>
            <a:ext cx="1497723" cy="132975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F7BCBF-ACB4-F3E7-420C-54D5170C66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04273" y="1045631"/>
            <a:ext cx="3038582" cy="28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97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7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 format" id="{754AF6CF-05A2-4166-9862-29B362B19A33}" vid="{FE249D26-CCE1-4D55-8041-6F7961402F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d8d262-01bf-4800-b3a2-ffa27a679843">
      <Terms xmlns="http://schemas.microsoft.com/office/infopath/2007/PartnerControls"/>
    </lcf76f155ced4ddcb4097134ff3c332f>
    <TaxCatchAll xmlns="1582e80b-b0fe-4bdc-b8b1-657ffe9f67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92203CD809A4B8941DC1EA9ED5A8D" ma:contentTypeVersion="16" ma:contentTypeDescription="Een nieuw document maken." ma:contentTypeScope="" ma:versionID="8841da1ae8bd4edd9b56e851f50c8bc8">
  <xsd:schema xmlns:xsd="http://www.w3.org/2001/XMLSchema" xmlns:xs="http://www.w3.org/2001/XMLSchema" xmlns:p="http://schemas.microsoft.com/office/2006/metadata/properties" xmlns:ns2="d4d8d262-01bf-4800-b3a2-ffa27a679843" xmlns:ns3="1582e80b-b0fe-4bdc-b8b1-657ffe9f67ba" targetNamespace="http://schemas.microsoft.com/office/2006/metadata/properties" ma:root="true" ma:fieldsID="3e6980ebcd4976c6d5917ab7f922d864" ns2:_="" ns3:_="">
    <xsd:import namespace="d4d8d262-01bf-4800-b3a2-ffa27a679843"/>
    <xsd:import namespace="1582e80b-b0fe-4bdc-b8b1-657ffe9f6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8d262-01bf-4800-b3a2-ffa27a679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a3162ed-b3e7-4567-8695-3246c7628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2e80b-b0fe-4bdc-b8b1-657ffe9f6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ab889-03f6-4325-99d2-5f1bb9b5209a}" ma:internalName="TaxCatchAll" ma:showField="CatchAllData" ma:web="1582e80b-b0fe-4bdc-b8b1-657ffe9f6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C2EA0-EF81-4264-B356-8E83069D2112}">
  <ds:schemaRefs>
    <ds:schemaRef ds:uri="1582e80b-b0fe-4bdc-b8b1-657ffe9f67ba"/>
    <ds:schemaRef ds:uri="d4d8d262-01bf-4800-b3a2-ffa27a67984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EEDD27-7B67-4BE4-8DAF-2D327BB18516}">
  <ds:schemaRefs>
    <ds:schemaRef ds:uri="1582e80b-b0fe-4bdc-b8b1-657ffe9f67ba"/>
    <ds:schemaRef ds:uri="d4d8d262-01bf-4800-b3a2-ffa27a6798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BDC79E-2CDF-4F5A-898E-01096644F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SBCM2204_Flyer format_elementen</Template>
  <TotalTime>3</TotalTime>
  <Words>0</Words>
  <Application>Microsoft Office PowerPoint</Application>
  <PresentationFormat>Aangepast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Ubuntu</vt:lpstr>
      <vt:lpstr>Ubuntu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Sanne  van Hoof</dc:creator>
  <cp:lastModifiedBy>Sanne  van Hoof</cp:lastModifiedBy>
  <cp:revision>1</cp:revision>
  <dcterms:created xsi:type="dcterms:W3CDTF">2022-06-08T06:31:42Z</dcterms:created>
  <dcterms:modified xsi:type="dcterms:W3CDTF">2022-06-08T06:37:45Z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0x010100C1992203CD809A4B8941DC1EA9ED5A8D</vt:lpwstr>
  </property>
  <property fmtid="{D5CDD505-2E9C-101B-9397-08002B2CF9AE}" pid="3" name="MediaServiceImageTags">
    <vt:lpwstr/>
  </property>
</Properties>
</file>